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svg" ContentType="image/svg+xml"/>
  <Default Extension="bin" ContentType="application/vnd.openxmlformats-officedocument.oleObject"/>
  <Default Extension="emf" ContentType="image/x-emf"/>
  <Default Extension="rels" ContentType="application/vnd.openxmlformats-package.relationships+xml"/>
  <Override PartName="/ppt/presentation.xml" ContentType="application/vnd.openxmlformats-officedocument.presentationml.presentation.main+xml"/>
  <Override PartName="/ppt/slides/slide11.xml" ContentType="application/vnd.openxmlformats-officedocument.presentationml.slide+xml"/>
  <Override PartName="/ppt/slideLayouts/slideLayout17.xml" ContentType="application/vnd.openxmlformats-officedocument.presentationml.slideLayout+xml"/>
  <Override PartName="/ppt/slideMasters/slideMaster2.xml" ContentType="application/vnd.openxmlformats-officedocument.presentationml.slideMaster+xml"/>
  <Override PartName="/ppt/theme/theme2.xml" ContentType="application/vnd.openxmlformats-officedocument.theme+xml"/>
  <Override PartName="/ppt/slides/slide16.xml" ContentType="application/vnd.openxmlformats-officedocument.presentationml.slide+xml"/>
  <Override PartName="/ppt/slides/slide24.xml" ContentType="application/vnd.openxmlformats-officedocument.presentationml.slide+xml"/>
  <Override PartName="/ppt/slides/slide37.xml" ContentType="application/vnd.openxmlformats-officedocument.presentationml.slide+xml"/>
  <Override PartName="/ppt/slides/slide19.xml" ContentType="application/vnd.openxmlformats-officedocument.presentationml.slide+xml"/>
  <Override PartName="/ppt/slides/slide32.xml" ContentType="application/vnd.openxmlformats-officedocument.presentationml.slide+xml"/>
  <Override PartName="/ppt/slides/slide40.xml" ContentType="application/vnd.openxmlformats-officedocument.presentationml.slide+xml"/>
  <Override PartName="/ppt/slideLayouts/slideLayout15.xml" ContentType="application/vnd.openxmlformats-officedocument.presentationml.slideLayout+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bleStyles.xml" ContentType="application/vnd.openxmlformats-officedocument.presentationml.tableStyles+xml"/>
  <Override PartName="/ppt/slides/slide5.xml" ContentType="application/vnd.openxmlformats-officedocument.presentationml.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3.xml" ContentType="application/vnd.openxmlformats-officedocument.theme+xml"/>
  <Override PartName="/ppt/slides/slide14.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5.xml" ContentType="application/vnd.openxmlformats-officedocument.presentationml.slide+xml"/>
  <Override PartName="/ppt/slides/slide38.xml" ContentType="application/vnd.openxmlformats-officedocument.presentationml.slide+xml"/>
  <Override PartName="/ppt/notesSlides/notesSlide6.xml" ContentType="application/vnd.openxmlformats-officedocument.presentationml.notesSlide+xml"/>
  <Override PartName="/ppt/viewProps.xml" ContentType="application/vnd.openxmlformats-officedocument.presentationml.viewProps+xml"/>
  <Override PartName="/ppt/slides/slide3.xml" ContentType="application/vnd.openxmlformats-officedocument.presentationml.slide+xml"/>
  <Override PartName="/ppt/tags/tag1.xml" ContentType="application/vnd.openxmlformats-officedocument.presentationml.tags+xml"/>
  <Override PartName="/ppt/slides/slide13.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29.xml" ContentType="application/vnd.openxmlformats-officedocument.presentationml.slide+xml"/>
  <Override PartName="/ppt/notesSlides/notesSlide5.xml" ContentType="application/vnd.openxmlformats-officedocument.presentationml.notesSlide+xml"/>
  <Override PartName="/ppt/presProps.xml" ContentType="application/vnd.openxmlformats-officedocument.presentationml.presProps+xml"/>
  <Override PartName="/ppt/slides/slide2.xml" ContentType="application/vnd.openxmlformats-officedocument.presentationml.slide+xml"/>
  <Override PartName="/ppt/slides/slide7.xml" ContentType="application/vnd.openxmlformats-officedocument.presentationml.slide+xml"/>
  <Override PartName="/ppt/notesSlides/notesSlide3.xml" ContentType="application/vnd.openxmlformats-officedocument.presentationml.notesSlide+xml"/>
  <Override PartName="/ppt/slides/slide12.xml" ContentType="application/vnd.openxmlformats-officedocument.presentationml.slide+xml"/>
  <Override PartName="/ppt/slides/slide20.xml" ContentType="application/vnd.openxmlformats-officedocument.presentationml.slide+xml"/>
  <Override PartName="/ppt/slides/slide25.xml" ContentType="application/vnd.openxmlformats-officedocument.presentationml.slide+xml"/>
  <Override PartName="/ppt/slides/slide28.xml" ContentType="application/vnd.openxmlformats-officedocument.presentationml.slide+xml"/>
  <Override PartName="/ppt/notesSlides/notesSlide4.xml" ContentType="application/vnd.openxmlformats-officedocument.presentationml.notesSlide+xml"/>
  <Override PartName="/ppt/slides/slide33.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notesSlides/notesSlide1.xml" ContentType="application/vnd.openxmlformats-officedocument.presentationml.notesSlide+xml"/>
  <Override PartName="/ppt/slides/slide10.xml" ContentType="application/vnd.openxmlformats-officedocument.presentationml.slide+xml"/>
  <Override PartName="/ppt/slides/slide15.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6.xml" ContentType="application/vnd.openxmlformats-officedocument.presentationml.slide+xml"/>
  <Override PartName="/ppt/slides/slide18.xml" ContentType="application/vnd.openxmlformats-officedocument.presentationml.slide+xml"/>
  <Override PartName="/ppt/slides/slide39.xml" ContentType="application/vnd.openxmlformats-officedocument.presentationml.slide+xml"/>
  <Override PartName="/ppt/notesSlides/notesSlide7.xml" ContentType="application/vnd.openxmlformats-officedocument.presentationml.notesSlide+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48" r:id="rId1"/>
    <p:sldMasterId id="2147483865" r:id="rId2"/>
  </p:sldMasterIdLst>
  <p:notesMasterIdLst>
    <p:notesMasterId r:id="rId43"/>
  </p:notesMasterIdLst>
  <p:sldIdLst>
    <p:sldId id="266" r:id="rId3"/>
    <p:sldId id="256" r:id="rId4"/>
    <p:sldId id="267" r:id="rId5"/>
    <p:sldId id="257" r:id="rId6"/>
    <p:sldId id="268" r:id="rId7"/>
    <p:sldId id="302" r:id="rId8"/>
    <p:sldId id="270" r:id="rId9"/>
    <p:sldId id="258" r:id="rId10"/>
    <p:sldId id="278" r:id="rId11"/>
    <p:sldId id="279" r:id="rId12"/>
    <p:sldId id="295" r:id="rId13"/>
    <p:sldId id="271" r:id="rId14"/>
    <p:sldId id="280" r:id="rId15"/>
    <p:sldId id="281" r:id="rId16"/>
    <p:sldId id="296" r:id="rId17"/>
    <p:sldId id="272" r:id="rId18"/>
    <p:sldId id="283" r:id="rId19"/>
    <p:sldId id="284" r:id="rId20"/>
    <p:sldId id="297" r:id="rId21"/>
    <p:sldId id="273" r:id="rId22"/>
    <p:sldId id="285" r:id="rId23"/>
    <p:sldId id="286" r:id="rId24"/>
    <p:sldId id="298" r:id="rId25"/>
    <p:sldId id="274" r:id="rId26"/>
    <p:sldId id="287" r:id="rId27"/>
    <p:sldId id="288" r:id="rId28"/>
    <p:sldId id="299" r:id="rId29"/>
    <p:sldId id="269" r:id="rId30"/>
    <p:sldId id="277" r:id="rId31"/>
    <p:sldId id="275" r:id="rId32"/>
    <p:sldId id="289" r:id="rId33"/>
    <p:sldId id="290" r:id="rId34"/>
    <p:sldId id="300" r:id="rId35"/>
    <p:sldId id="276" r:id="rId36"/>
    <p:sldId id="291" r:id="rId37"/>
    <p:sldId id="292" r:id="rId38"/>
    <p:sldId id="301" r:id="rId39"/>
    <p:sldId id="293" r:id="rId40"/>
    <p:sldId id="294" r:id="rId41"/>
    <p:sldId id="30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C410"/>
    <a:srgbClr val="3A72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11.xml" Id="rId13" /><Relationship Type="http://schemas.openxmlformats.org/officeDocument/2006/relationships/slide" Target="/ppt/slides/slide16.xml" Id="rId18" /><Relationship Type="http://schemas.openxmlformats.org/officeDocument/2006/relationships/slide" Target="/ppt/slides/slide24.xml" Id="rId26" /><Relationship Type="http://schemas.openxmlformats.org/officeDocument/2006/relationships/slide" Target="/ppt/slides/slide37.xml" Id="rId39" /><Relationship Type="http://schemas.openxmlformats.org/officeDocument/2006/relationships/slide" Target="/ppt/slides/slide19.xml" Id="rId21" /><Relationship Type="http://schemas.openxmlformats.org/officeDocument/2006/relationships/slide" Target="/ppt/slides/slide32.xml" Id="rId34" /><Relationship Type="http://schemas.openxmlformats.org/officeDocument/2006/relationships/slide" Target="/ppt/slides/slide40.xml" Id="rId42" /><Relationship Type="http://schemas.openxmlformats.org/officeDocument/2006/relationships/tableStyles" Target="/ppt/tableStyles.xml" Id="rId47" /><Relationship Type="http://schemas.openxmlformats.org/officeDocument/2006/relationships/slide" Target="/ppt/slides/slide5.xml" Id="rId7" /><Relationship Type="http://schemas.openxmlformats.org/officeDocument/2006/relationships/slideMaster" Target="/ppt/slideMasters/slideMaster2.xml" Id="rId2" /><Relationship Type="http://schemas.openxmlformats.org/officeDocument/2006/relationships/slide" Target="/ppt/slides/slide14.xml" Id="rId16" /><Relationship Type="http://schemas.openxmlformats.org/officeDocument/2006/relationships/slide" Target="/ppt/slides/slide27.xml" Id="rId29" /><Relationship Type="http://schemas.openxmlformats.org/officeDocument/2006/relationships/slideMaster" Target="/ppt/slideMasters/slideMaster1.xml" Id="rId1" /><Relationship Type="http://schemas.openxmlformats.org/officeDocument/2006/relationships/slide" Target="/ppt/slides/slide4.xml" Id="rId6" /><Relationship Type="http://schemas.openxmlformats.org/officeDocument/2006/relationships/slide" Target="/ppt/slides/slide9.xml" Id="rId11" /><Relationship Type="http://schemas.openxmlformats.org/officeDocument/2006/relationships/slide" Target="/ppt/slides/slide22.xml" Id="rId24" /><Relationship Type="http://schemas.openxmlformats.org/officeDocument/2006/relationships/slide" Target="/ppt/slides/slide30.xml" Id="rId32" /><Relationship Type="http://schemas.openxmlformats.org/officeDocument/2006/relationships/slide" Target="/ppt/slides/slide35.xml" Id="rId37" /><Relationship Type="http://schemas.openxmlformats.org/officeDocument/2006/relationships/slide" Target="/ppt/slides/slide38.xml" Id="rId40" /><Relationship Type="http://schemas.openxmlformats.org/officeDocument/2006/relationships/viewProps" Target="/ppt/viewProps.xml" Id="rId45" /><Relationship Type="http://schemas.openxmlformats.org/officeDocument/2006/relationships/slide" Target="/ppt/slides/slide3.xml" Id="rId5" /><Relationship Type="http://schemas.openxmlformats.org/officeDocument/2006/relationships/slide" Target="/ppt/slides/slide13.xml" Id="rId15" /><Relationship Type="http://schemas.openxmlformats.org/officeDocument/2006/relationships/slide" Target="/ppt/slides/slide21.xml" Id="rId23" /><Relationship Type="http://schemas.openxmlformats.org/officeDocument/2006/relationships/slide" Target="/ppt/slides/slide26.xml" Id="rId28" /><Relationship Type="http://schemas.openxmlformats.org/officeDocument/2006/relationships/slide" Target="/ppt/slides/slide34.xml" Id="rId36" /><Relationship Type="http://schemas.openxmlformats.org/officeDocument/2006/relationships/slide" Target="/ppt/slides/slide8.xml" Id="rId10" /><Relationship Type="http://schemas.openxmlformats.org/officeDocument/2006/relationships/slide" Target="/ppt/slides/slide17.xml" Id="rId19" /><Relationship Type="http://schemas.openxmlformats.org/officeDocument/2006/relationships/slide" Target="/ppt/slides/slide29.xml" Id="rId31" /><Relationship Type="http://schemas.openxmlformats.org/officeDocument/2006/relationships/presProps" Target="/ppt/presProps.xml" Id="rId44" /><Relationship Type="http://schemas.openxmlformats.org/officeDocument/2006/relationships/slide" Target="/ppt/slides/slide2.xml" Id="rId4" /><Relationship Type="http://schemas.openxmlformats.org/officeDocument/2006/relationships/slide" Target="/ppt/slides/slide7.xml" Id="rId9" /><Relationship Type="http://schemas.openxmlformats.org/officeDocument/2006/relationships/slide" Target="/ppt/slides/slide12.xml" Id="rId14" /><Relationship Type="http://schemas.openxmlformats.org/officeDocument/2006/relationships/slide" Target="/ppt/slides/slide20.xml" Id="rId22" /><Relationship Type="http://schemas.openxmlformats.org/officeDocument/2006/relationships/slide" Target="/ppt/slides/slide25.xml" Id="rId27" /><Relationship Type="http://schemas.openxmlformats.org/officeDocument/2006/relationships/slide" Target="/ppt/slides/slide28.xml" Id="rId30" /><Relationship Type="http://schemas.openxmlformats.org/officeDocument/2006/relationships/slide" Target="/ppt/slides/slide33.xml" Id="rId35" /><Relationship Type="http://schemas.openxmlformats.org/officeDocument/2006/relationships/notesMaster" Target="/ppt/notesMasters/notesMaster1.xml" Id="rId43" /><Relationship Type="http://schemas.openxmlformats.org/officeDocument/2006/relationships/slide" Target="/ppt/slides/slide6.xml" Id="rId8" /><Relationship Type="http://schemas.openxmlformats.org/officeDocument/2006/relationships/slide" Target="/ppt/slides/slide1.xml" Id="rId3" /><Relationship Type="http://schemas.openxmlformats.org/officeDocument/2006/relationships/slide" Target="/ppt/slides/slide10.xml" Id="rId12" /><Relationship Type="http://schemas.openxmlformats.org/officeDocument/2006/relationships/slide" Target="/ppt/slides/slide15.xml" Id="rId17" /><Relationship Type="http://schemas.openxmlformats.org/officeDocument/2006/relationships/slide" Target="/ppt/slides/slide23.xml" Id="rId25" /><Relationship Type="http://schemas.openxmlformats.org/officeDocument/2006/relationships/slide" Target="/ppt/slides/slide31.xml" Id="rId33" /><Relationship Type="http://schemas.openxmlformats.org/officeDocument/2006/relationships/slide" Target="/ppt/slides/slide36.xml" Id="rId38" /><Relationship Type="http://schemas.openxmlformats.org/officeDocument/2006/relationships/theme" Target="/ppt/theme/theme1.xml" Id="rId46" /><Relationship Type="http://schemas.openxmlformats.org/officeDocument/2006/relationships/slide" Target="/ppt/slides/slide18.xml" Id="rId20" /><Relationship Type="http://schemas.openxmlformats.org/officeDocument/2006/relationships/slide" Target="/ppt/slides/slide39.xml" Id="rId41" /></Relationships>
</file>

<file path=ppt/notesMasters/_rels/notesMaster1.xml.rels>&#65279;<?xml version="1.0" encoding="utf-8"?><Relationships xmlns="http://schemas.openxmlformats.org/package/2006/relationships"><Relationship Type="http://schemas.openxmlformats.org/officeDocument/2006/relationships/theme" Target="/ppt/theme/theme3.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94E9EF-3171-4D28-9445-4F616315725A}" type="datetimeFigureOut">
              <a:rPr lang="en-IN" smtClean="0"/>
              <a:t>29-12-2023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F4A09-7B6B-4590-85A7-1B59E6ECB1F4}" type="slidenum">
              <a:rPr lang="en-IN" smtClean="0"/>
              <a:t>‹#›</a:t>
            </a:fld>
            <a:endParaRPr lang="en-IN"/>
          </a:p>
        </p:txBody>
      </p:sp>
    </p:spTree>
    <p:extLst>
      <p:ext uri="{BB962C8B-B14F-4D97-AF65-F5344CB8AC3E}">
        <p14:creationId xmlns:p14="http://schemas.microsoft.com/office/powerpoint/2010/main" val="310291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28.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29.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38.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3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5df94f998d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5df94f998d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28</a:t>
            </a:fld>
            <a:endParaRPr lang="en-US"/>
          </a:p>
        </p:txBody>
      </p:sp>
    </p:spTree>
    <p:extLst>
      <p:ext uri="{BB962C8B-B14F-4D97-AF65-F5344CB8AC3E}">
        <p14:creationId xmlns:p14="http://schemas.microsoft.com/office/powerpoint/2010/main" val="1585660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8680c384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8680c384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38</a:t>
            </a:fld>
            <a:endParaRPr lang="en-US"/>
          </a:p>
        </p:txBody>
      </p:sp>
    </p:spTree>
    <p:extLst>
      <p:ext uri="{BB962C8B-B14F-4D97-AF65-F5344CB8AC3E}">
        <p14:creationId xmlns:p14="http://schemas.microsoft.com/office/powerpoint/2010/main" val="2235468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25ef392efb2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25ef392efb2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7.xml.rels>&#65279;<?xml version="1.0" encoding="utf-8"?><Relationships xmlns="http://schemas.openxmlformats.org/package/2006/relationships"><Relationship Type="http://schemas.openxmlformats.org/officeDocument/2006/relationships/slideMaster" Target="/ppt/slideMasters/slideMaster2.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9EAD-0B97-8EFA-F6D9-499E055272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C0169A-FAD1-08E0-79E4-561B6622B7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45C1DB-A9B0-0FE8-8E8B-FA597D8C0855}"/>
              </a:ext>
            </a:extLst>
          </p:cNvPr>
          <p:cNvSpPr>
            <a:spLocks noGrp="1"/>
          </p:cNvSpPr>
          <p:nvPr>
            <p:ph type="dt" sz="half" idx="10"/>
          </p:nvPr>
        </p:nvSpPr>
        <p:spPr/>
        <p:txBody>
          <a:bodyPr/>
          <a:lstStyle/>
          <a:p>
            <a:fld id="{778357AB-6F53-4FA6-8CB1-DB6D235FB3B7}" type="datetimeFigureOut">
              <a:rPr lang="en-IN" smtClean="0"/>
              <a:t>29-12-2023</a:t>
            </a:fld>
            <a:endParaRPr lang="en-IN"/>
          </a:p>
        </p:txBody>
      </p:sp>
      <p:sp>
        <p:nvSpPr>
          <p:cNvPr id="5" name="Footer Placeholder 4">
            <a:extLst>
              <a:ext uri="{FF2B5EF4-FFF2-40B4-BE49-F238E27FC236}">
                <a16:creationId xmlns:a16="http://schemas.microsoft.com/office/drawing/2014/main" id="{A2375F6F-70EE-6C6F-30F4-B20C95CBC9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897075-6F9B-06FF-EB90-E81C91317F51}"/>
              </a:ext>
            </a:extLst>
          </p:cNvPr>
          <p:cNvSpPr>
            <a:spLocks noGrp="1"/>
          </p:cNvSpPr>
          <p:nvPr>
            <p:ph type="sldNum" sz="quarter" idx="12"/>
          </p:nvPr>
        </p:nvSpPr>
        <p:spPr/>
        <p:txBody>
          <a:bodyPr/>
          <a:lstStyle/>
          <a:p>
            <a:fld id="{C2582C1F-5343-46FF-BAF3-E17CF6C40134}" type="slidenum">
              <a:rPr lang="en-IN" smtClean="0"/>
              <a:t>‹#›</a:t>
            </a:fld>
            <a:endParaRPr lang="en-IN"/>
          </a:p>
        </p:txBody>
      </p:sp>
    </p:spTree>
    <p:extLst>
      <p:ext uri="{BB962C8B-B14F-4D97-AF65-F5344CB8AC3E}">
        <p14:creationId xmlns:p14="http://schemas.microsoft.com/office/powerpoint/2010/main" val="3368134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9"/>
        <p:cNvGrpSpPr/>
        <p:nvPr/>
      </p:nvGrpSpPr>
      <p:grpSpPr>
        <a:xfrm>
          <a:off x="0" y="0"/>
          <a:ext cx="0" cy="0"/>
          <a:chOff x="0" y="0"/>
          <a:chExt cx="0" cy="0"/>
        </a:xfrm>
      </p:grpSpPr>
      <p:grpSp>
        <p:nvGrpSpPr>
          <p:cNvPr id="90" name="Google Shape;90;p7"/>
          <p:cNvGrpSpPr/>
          <p:nvPr/>
        </p:nvGrpSpPr>
        <p:grpSpPr>
          <a:xfrm>
            <a:off x="1" y="0"/>
            <a:ext cx="12195167" cy="6858000"/>
            <a:chOff x="0" y="0"/>
            <a:chExt cx="9146375" cy="5143500"/>
          </a:xfrm>
        </p:grpSpPr>
        <p:grpSp>
          <p:nvGrpSpPr>
            <p:cNvPr id="91" name="Google Shape;91;p7"/>
            <p:cNvGrpSpPr/>
            <p:nvPr/>
          </p:nvGrpSpPr>
          <p:grpSpPr>
            <a:xfrm>
              <a:off x="0" y="0"/>
              <a:ext cx="9146375" cy="5143500"/>
              <a:chOff x="0" y="0"/>
              <a:chExt cx="9146375" cy="5143500"/>
            </a:xfrm>
          </p:grpSpPr>
          <p:sp>
            <p:nvSpPr>
              <p:cNvPr id="92" name="Google Shape;92;p7"/>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7"/>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7"/>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 name="Google Shape;95;p7"/>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6" name="Google Shape;96;p7"/>
          <p:cNvSpPr txBox="1">
            <a:spLocks noGrp="1"/>
          </p:cNvSpPr>
          <p:nvPr>
            <p:ph type="title"/>
          </p:nvPr>
        </p:nvSpPr>
        <p:spPr>
          <a:xfrm>
            <a:off x="6203433" y="1733167"/>
            <a:ext cx="4724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 name="Google Shape;97;p7"/>
          <p:cNvSpPr txBox="1">
            <a:spLocks noGrp="1"/>
          </p:cNvSpPr>
          <p:nvPr>
            <p:ph type="subTitle" idx="1"/>
          </p:nvPr>
        </p:nvSpPr>
        <p:spPr>
          <a:xfrm>
            <a:off x="6203433" y="2699633"/>
            <a:ext cx="4724800" cy="24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2133"/>
              </a:spcBef>
              <a:spcAft>
                <a:spcPts val="0"/>
              </a:spcAft>
              <a:buClr>
                <a:srgbClr val="E76A28"/>
              </a:buClr>
              <a:buSzPts val="1200"/>
              <a:buFont typeface="Nunito Light"/>
              <a:buChar char="■"/>
              <a:defRPr/>
            </a:lvl3pPr>
            <a:lvl4pPr lvl="3" algn="ctr" rtl="0">
              <a:lnSpc>
                <a:spcPct val="100000"/>
              </a:lnSpc>
              <a:spcBef>
                <a:spcPts val="2133"/>
              </a:spcBef>
              <a:spcAft>
                <a:spcPts val="0"/>
              </a:spcAft>
              <a:buClr>
                <a:srgbClr val="E76A28"/>
              </a:buClr>
              <a:buSzPts val="1200"/>
              <a:buFont typeface="Nunito Light"/>
              <a:buChar char="●"/>
              <a:defRPr/>
            </a:lvl4pPr>
            <a:lvl5pPr lvl="4" algn="ctr" rtl="0">
              <a:lnSpc>
                <a:spcPct val="100000"/>
              </a:lnSpc>
              <a:spcBef>
                <a:spcPts val="2133"/>
              </a:spcBef>
              <a:spcAft>
                <a:spcPts val="0"/>
              </a:spcAft>
              <a:buClr>
                <a:srgbClr val="E76A28"/>
              </a:buClr>
              <a:buSzPts val="1200"/>
              <a:buFont typeface="Nunito Light"/>
              <a:buChar char="○"/>
              <a:defRPr/>
            </a:lvl5pPr>
            <a:lvl6pPr lvl="5" algn="ctr" rtl="0">
              <a:lnSpc>
                <a:spcPct val="100000"/>
              </a:lnSpc>
              <a:spcBef>
                <a:spcPts val="2133"/>
              </a:spcBef>
              <a:spcAft>
                <a:spcPts val="0"/>
              </a:spcAft>
              <a:buClr>
                <a:srgbClr val="999999"/>
              </a:buClr>
              <a:buSzPts val="1200"/>
              <a:buFont typeface="Nunito Light"/>
              <a:buChar char="■"/>
              <a:defRPr/>
            </a:lvl6pPr>
            <a:lvl7pPr lvl="6" algn="ctr" rtl="0">
              <a:lnSpc>
                <a:spcPct val="100000"/>
              </a:lnSpc>
              <a:spcBef>
                <a:spcPts val="2133"/>
              </a:spcBef>
              <a:spcAft>
                <a:spcPts val="0"/>
              </a:spcAft>
              <a:buClr>
                <a:srgbClr val="999999"/>
              </a:buClr>
              <a:buSzPts val="1200"/>
              <a:buFont typeface="Nunito Light"/>
              <a:buChar char="●"/>
              <a:defRPr/>
            </a:lvl7pPr>
            <a:lvl8pPr lvl="7" algn="ctr" rtl="0">
              <a:lnSpc>
                <a:spcPct val="100000"/>
              </a:lnSpc>
              <a:spcBef>
                <a:spcPts val="2133"/>
              </a:spcBef>
              <a:spcAft>
                <a:spcPts val="0"/>
              </a:spcAft>
              <a:buClr>
                <a:srgbClr val="999999"/>
              </a:buClr>
              <a:buSzPts val="1200"/>
              <a:buFont typeface="Nunito Light"/>
              <a:buChar char="○"/>
              <a:defRPr/>
            </a:lvl8pPr>
            <a:lvl9pPr lvl="8" algn="ctr" rtl="0">
              <a:lnSpc>
                <a:spcPct val="100000"/>
              </a:lnSpc>
              <a:spcBef>
                <a:spcPts val="2133"/>
              </a:spcBef>
              <a:spcAft>
                <a:spcPts val="2133"/>
              </a:spcAft>
              <a:buClr>
                <a:srgbClr val="999999"/>
              </a:buClr>
              <a:buSzPts val="1200"/>
              <a:buFont typeface="Nunito Light"/>
              <a:buChar char="■"/>
              <a:defRPr/>
            </a:lvl9pPr>
          </a:lstStyle>
          <a:p>
            <a:endParaRPr/>
          </a:p>
        </p:txBody>
      </p:sp>
      <p:sp>
        <p:nvSpPr>
          <p:cNvPr id="98" name="Google Shape;98;p7"/>
          <p:cNvSpPr>
            <a:spLocks noGrp="1"/>
          </p:cNvSpPr>
          <p:nvPr>
            <p:ph type="pic" idx="2"/>
          </p:nvPr>
        </p:nvSpPr>
        <p:spPr>
          <a:xfrm>
            <a:off x="1607467" y="1272800"/>
            <a:ext cx="3716000" cy="4312400"/>
          </a:xfrm>
          <a:prstGeom prst="roundRect">
            <a:avLst>
              <a:gd name="adj" fmla="val 16667"/>
            </a:avLst>
          </a:prstGeom>
          <a:noFill/>
          <a:ln w="76200" cap="flat" cmpd="sng">
            <a:solidFill>
              <a:schemeClr val="dk2"/>
            </a:solidFill>
            <a:prstDash val="solid"/>
            <a:round/>
            <a:headEnd type="none" w="sm" len="sm"/>
            <a:tailEnd type="none" w="sm" len="sm"/>
          </a:ln>
        </p:spPr>
      </p:sp>
      <p:grpSp>
        <p:nvGrpSpPr>
          <p:cNvPr id="99" name="Google Shape;99;p7"/>
          <p:cNvGrpSpPr/>
          <p:nvPr/>
        </p:nvGrpSpPr>
        <p:grpSpPr>
          <a:xfrm>
            <a:off x="10928233" y="6042901"/>
            <a:ext cx="1142267" cy="657700"/>
            <a:chOff x="8070750" y="4433700"/>
            <a:chExt cx="856700" cy="493275"/>
          </a:xfrm>
        </p:grpSpPr>
        <p:sp>
          <p:nvSpPr>
            <p:cNvPr id="100" name="Google Shape;100;p7"/>
            <p:cNvSpPr/>
            <p:nvPr/>
          </p:nvSpPr>
          <p:spPr>
            <a:xfrm>
              <a:off x="8102050" y="4433700"/>
              <a:ext cx="791850" cy="491050"/>
            </a:xfrm>
            <a:custGeom>
              <a:avLst/>
              <a:gdLst/>
              <a:ahLst/>
              <a:cxnLst/>
              <a:rect l="l" t="t" r="r" b="b"/>
              <a:pathLst>
                <a:path w="31674" h="19642" extrusionOk="0">
                  <a:moveTo>
                    <a:pt x="31674" y="1"/>
                  </a:moveTo>
                  <a:lnTo>
                    <a:pt x="27111" y="5727"/>
                  </a:lnTo>
                  <a:lnTo>
                    <a:pt x="24606" y="4968"/>
                  </a:lnTo>
                  <a:lnTo>
                    <a:pt x="22816" y="9663"/>
                  </a:lnTo>
                  <a:lnTo>
                    <a:pt x="19595" y="5863"/>
                  </a:lnTo>
                  <a:lnTo>
                    <a:pt x="15390" y="12526"/>
                  </a:lnTo>
                  <a:lnTo>
                    <a:pt x="13110" y="10379"/>
                  </a:lnTo>
                  <a:lnTo>
                    <a:pt x="10516" y="13020"/>
                  </a:lnTo>
                  <a:lnTo>
                    <a:pt x="8680" y="11363"/>
                  </a:lnTo>
                  <a:lnTo>
                    <a:pt x="5774" y="15704"/>
                  </a:lnTo>
                  <a:lnTo>
                    <a:pt x="4206" y="14495"/>
                  </a:lnTo>
                  <a:lnTo>
                    <a:pt x="1" y="19641"/>
                  </a:lnTo>
                  <a:lnTo>
                    <a:pt x="31674" y="19552"/>
                  </a:lnTo>
                  <a:lnTo>
                    <a:pt x="316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1" name="Google Shape;101;p7"/>
            <p:cNvGrpSpPr/>
            <p:nvPr/>
          </p:nvGrpSpPr>
          <p:grpSpPr>
            <a:xfrm>
              <a:off x="8070750" y="4465025"/>
              <a:ext cx="856700" cy="461950"/>
              <a:chOff x="4078675" y="2184900"/>
              <a:chExt cx="856700" cy="461950"/>
            </a:xfrm>
          </p:grpSpPr>
          <p:sp>
            <p:nvSpPr>
              <p:cNvPr id="102" name="Google Shape;102;p7"/>
              <p:cNvSpPr/>
              <p:nvPr/>
            </p:nvSpPr>
            <p:spPr>
              <a:xfrm>
                <a:off x="4078675" y="26412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7"/>
              <p:cNvSpPr/>
              <p:nvPr/>
            </p:nvSpPr>
            <p:spPr>
              <a:xfrm>
                <a:off x="4078675" y="24891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7"/>
              <p:cNvSpPr/>
              <p:nvPr/>
            </p:nvSpPr>
            <p:spPr>
              <a:xfrm>
                <a:off x="4078675" y="23370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7"/>
              <p:cNvSpPr/>
              <p:nvPr/>
            </p:nvSpPr>
            <p:spPr>
              <a:xfrm>
                <a:off x="4078675" y="21849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06" name="Google Shape;106;p7"/>
          <p:cNvGrpSpPr/>
          <p:nvPr/>
        </p:nvGrpSpPr>
        <p:grpSpPr>
          <a:xfrm rot="10800000">
            <a:off x="501798" y="3102154"/>
            <a:ext cx="235215" cy="653708"/>
            <a:chOff x="5721650" y="2394750"/>
            <a:chExt cx="240900" cy="669600"/>
          </a:xfrm>
        </p:grpSpPr>
        <p:sp>
          <p:nvSpPr>
            <p:cNvPr id="107" name="Google Shape;107;p7"/>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7"/>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7"/>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11325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1"/>
        <p:cNvGrpSpPr/>
        <p:nvPr/>
      </p:nvGrpSpPr>
      <p:grpSpPr>
        <a:xfrm>
          <a:off x="0" y="0"/>
          <a:ext cx="0" cy="0"/>
          <a:chOff x="0" y="0"/>
          <a:chExt cx="0" cy="0"/>
        </a:xfrm>
      </p:grpSpPr>
      <p:grpSp>
        <p:nvGrpSpPr>
          <p:cNvPr id="22" name="Google Shape;22;p3"/>
          <p:cNvGrpSpPr/>
          <p:nvPr/>
        </p:nvGrpSpPr>
        <p:grpSpPr>
          <a:xfrm>
            <a:off x="1" y="0"/>
            <a:ext cx="12195167" cy="6858000"/>
            <a:chOff x="0" y="0"/>
            <a:chExt cx="9146375" cy="5143500"/>
          </a:xfrm>
        </p:grpSpPr>
        <p:grpSp>
          <p:nvGrpSpPr>
            <p:cNvPr id="23" name="Google Shape;23;p3"/>
            <p:cNvGrpSpPr/>
            <p:nvPr/>
          </p:nvGrpSpPr>
          <p:grpSpPr>
            <a:xfrm>
              <a:off x="0" y="0"/>
              <a:ext cx="9146375" cy="5143500"/>
              <a:chOff x="0" y="0"/>
              <a:chExt cx="9146375" cy="5143500"/>
            </a:xfrm>
          </p:grpSpPr>
          <p:sp>
            <p:nvSpPr>
              <p:cNvPr id="24" name="Google Shape;24;p3"/>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 name="Google Shape;27;p3"/>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3"/>
          <p:cNvSpPr txBox="1">
            <a:spLocks noGrp="1"/>
          </p:cNvSpPr>
          <p:nvPr>
            <p:ph type="title"/>
          </p:nvPr>
        </p:nvSpPr>
        <p:spPr>
          <a:xfrm>
            <a:off x="5747033" y="3428017"/>
            <a:ext cx="5494000" cy="1254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9" name="Google Shape;29;p3"/>
          <p:cNvSpPr txBox="1">
            <a:spLocks noGrp="1"/>
          </p:cNvSpPr>
          <p:nvPr>
            <p:ph type="title" idx="2" hasCustomPrompt="1"/>
          </p:nvPr>
        </p:nvSpPr>
        <p:spPr>
          <a:xfrm>
            <a:off x="5747033" y="2305617"/>
            <a:ext cx="1525600" cy="11224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Work Sans"/>
              <a:buNone/>
              <a:defRPr sz="8000">
                <a:latin typeface="Work Sans"/>
                <a:ea typeface="Work Sans"/>
                <a:cs typeface="Work Sans"/>
                <a:sym typeface="Work Sans"/>
              </a:defRPr>
            </a:lvl1pPr>
            <a:lvl2pPr lvl="1" algn="ctr" rtl="0">
              <a:spcBef>
                <a:spcPts val="0"/>
              </a:spcBef>
              <a:spcAft>
                <a:spcPts val="0"/>
              </a:spcAft>
              <a:buClr>
                <a:schemeClr val="lt1"/>
              </a:buClr>
              <a:buSzPts val="6000"/>
              <a:buFont typeface="Work Sans"/>
              <a:buNone/>
              <a:defRPr sz="8000">
                <a:solidFill>
                  <a:schemeClr val="lt1"/>
                </a:solidFill>
                <a:latin typeface="Work Sans"/>
                <a:ea typeface="Work Sans"/>
                <a:cs typeface="Work Sans"/>
                <a:sym typeface="Work Sans"/>
              </a:defRPr>
            </a:lvl2pPr>
            <a:lvl3pPr lvl="2" algn="ctr" rtl="0">
              <a:spcBef>
                <a:spcPts val="0"/>
              </a:spcBef>
              <a:spcAft>
                <a:spcPts val="0"/>
              </a:spcAft>
              <a:buClr>
                <a:schemeClr val="lt1"/>
              </a:buClr>
              <a:buSzPts val="6000"/>
              <a:buFont typeface="Work Sans"/>
              <a:buNone/>
              <a:defRPr sz="8000">
                <a:solidFill>
                  <a:schemeClr val="lt1"/>
                </a:solidFill>
                <a:latin typeface="Work Sans"/>
                <a:ea typeface="Work Sans"/>
                <a:cs typeface="Work Sans"/>
                <a:sym typeface="Work Sans"/>
              </a:defRPr>
            </a:lvl3pPr>
            <a:lvl4pPr lvl="3" algn="ctr" rtl="0">
              <a:spcBef>
                <a:spcPts val="0"/>
              </a:spcBef>
              <a:spcAft>
                <a:spcPts val="0"/>
              </a:spcAft>
              <a:buClr>
                <a:schemeClr val="lt1"/>
              </a:buClr>
              <a:buSzPts val="6000"/>
              <a:buFont typeface="Work Sans"/>
              <a:buNone/>
              <a:defRPr sz="8000">
                <a:solidFill>
                  <a:schemeClr val="lt1"/>
                </a:solidFill>
                <a:latin typeface="Work Sans"/>
                <a:ea typeface="Work Sans"/>
                <a:cs typeface="Work Sans"/>
                <a:sym typeface="Work Sans"/>
              </a:defRPr>
            </a:lvl4pPr>
            <a:lvl5pPr lvl="4" algn="ctr" rtl="0">
              <a:spcBef>
                <a:spcPts val="0"/>
              </a:spcBef>
              <a:spcAft>
                <a:spcPts val="0"/>
              </a:spcAft>
              <a:buClr>
                <a:schemeClr val="lt1"/>
              </a:buClr>
              <a:buSzPts val="6000"/>
              <a:buFont typeface="Work Sans"/>
              <a:buNone/>
              <a:defRPr sz="8000">
                <a:solidFill>
                  <a:schemeClr val="lt1"/>
                </a:solidFill>
                <a:latin typeface="Work Sans"/>
                <a:ea typeface="Work Sans"/>
                <a:cs typeface="Work Sans"/>
                <a:sym typeface="Work Sans"/>
              </a:defRPr>
            </a:lvl5pPr>
            <a:lvl6pPr lvl="5" algn="ctr" rtl="0">
              <a:spcBef>
                <a:spcPts val="0"/>
              </a:spcBef>
              <a:spcAft>
                <a:spcPts val="0"/>
              </a:spcAft>
              <a:buClr>
                <a:schemeClr val="lt1"/>
              </a:buClr>
              <a:buSzPts val="6000"/>
              <a:buFont typeface="Work Sans"/>
              <a:buNone/>
              <a:defRPr sz="8000">
                <a:solidFill>
                  <a:schemeClr val="lt1"/>
                </a:solidFill>
                <a:latin typeface="Work Sans"/>
                <a:ea typeface="Work Sans"/>
                <a:cs typeface="Work Sans"/>
                <a:sym typeface="Work Sans"/>
              </a:defRPr>
            </a:lvl6pPr>
            <a:lvl7pPr lvl="6" algn="ctr" rtl="0">
              <a:spcBef>
                <a:spcPts val="0"/>
              </a:spcBef>
              <a:spcAft>
                <a:spcPts val="0"/>
              </a:spcAft>
              <a:buClr>
                <a:schemeClr val="lt1"/>
              </a:buClr>
              <a:buSzPts val="6000"/>
              <a:buFont typeface="Work Sans"/>
              <a:buNone/>
              <a:defRPr sz="8000">
                <a:solidFill>
                  <a:schemeClr val="lt1"/>
                </a:solidFill>
                <a:latin typeface="Work Sans"/>
                <a:ea typeface="Work Sans"/>
                <a:cs typeface="Work Sans"/>
                <a:sym typeface="Work Sans"/>
              </a:defRPr>
            </a:lvl7pPr>
            <a:lvl8pPr lvl="7" algn="ctr" rtl="0">
              <a:spcBef>
                <a:spcPts val="0"/>
              </a:spcBef>
              <a:spcAft>
                <a:spcPts val="0"/>
              </a:spcAft>
              <a:buClr>
                <a:schemeClr val="lt1"/>
              </a:buClr>
              <a:buSzPts val="6000"/>
              <a:buFont typeface="Work Sans"/>
              <a:buNone/>
              <a:defRPr sz="8000">
                <a:solidFill>
                  <a:schemeClr val="lt1"/>
                </a:solidFill>
                <a:latin typeface="Work Sans"/>
                <a:ea typeface="Work Sans"/>
                <a:cs typeface="Work Sans"/>
                <a:sym typeface="Work Sans"/>
              </a:defRPr>
            </a:lvl8pPr>
            <a:lvl9pPr lvl="8" algn="ctr" rtl="0">
              <a:spcBef>
                <a:spcPts val="0"/>
              </a:spcBef>
              <a:spcAft>
                <a:spcPts val="0"/>
              </a:spcAft>
              <a:buClr>
                <a:schemeClr val="lt1"/>
              </a:buClr>
              <a:buSzPts val="6000"/>
              <a:buFont typeface="Work Sans"/>
              <a:buNone/>
              <a:defRPr sz="8000">
                <a:solidFill>
                  <a:schemeClr val="lt1"/>
                </a:solidFill>
                <a:latin typeface="Work Sans"/>
                <a:ea typeface="Work Sans"/>
                <a:cs typeface="Work Sans"/>
                <a:sym typeface="Work Sans"/>
              </a:defRPr>
            </a:lvl9pPr>
          </a:lstStyle>
          <a:p>
            <a:r>
              <a:t>xx%</a:t>
            </a:r>
          </a:p>
        </p:txBody>
      </p:sp>
      <p:grpSp>
        <p:nvGrpSpPr>
          <p:cNvPr id="30" name="Google Shape;30;p3"/>
          <p:cNvGrpSpPr/>
          <p:nvPr/>
        </p:nvGrpSpPr>
        <p:grpSpPr>
          <a:xfrm rot="-5400000">
            <a:off x="10648815" y="6003705"/>
            <a:ext cx="235215" cy="653708"/>
            <a:chOff x="5721650" y="2394750"/>
            <a:chExt cx="240900" cy="669600"/>
          </a:xfrm>
        </p:grpSpPr>
        <p:sp>
          <p:nvSpPr>
            <p:cNvPr id="31" name="Google Shape;31;p3"/>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39373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8"/>
        <p:cNvGrpSpPr/>
        <p:nvPr/>
      </p:nvGrpSpPr>
      <p:grpSpPr>
        <a:xfrm>
          <a:off x="0" y="0"/>
          <a:ext cx="0" cy="0"/>
          <a:chOff x="0" y="0"/>
          <a:chExt cx="0" cy="0"/>
        </a:xfrm>
      </p:grpSpPr>
      <p:grpSp>
        <p:nvGrpSpPr>
          <p:cNvPr id="179" name="Google Shape;179;p14"/>
          <p:cNvGrpSpPr/>
          <p:nvPr/>
        </p:nvGrpSpPr>
        <p:grpSpPr>
          <a:xfrm>
            <a:off x="1" y="0"/>
            <a:ext cx="12195167" cy="6858000"/>
            <a:chOff x="0" y="0"/>
            <a:chExt cx="9146375" cy="5143500"/>
          </a:xfrm>
        </p:grpSpPr>
        <p:sp>
          <p:nvSpPr>
            <p:cNvPr id="180" name="Google Shape;180;p14"/>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81" name="Google Shape;181;p14"/>
            <p:cNvGrpSpPr/>
            <p:nvPr/>
          </p:nvGrpSpPr>
          <p:grpSpPr>
            <a:xfrm>
              <a:off x="0" y="0"/>
              <a:ext cx="9146375" cy="5143500"/>
              <a:chOff x="0" y="0"/>
              <a:chExt cx="9146375" cy="5143500"/>
            </a:xfrm>
          </p:grpSpPr>
          <p:sp>
            <p:nvSpPr>
              <p:cNvPr id="182" name="Google Shape;182;p14"/>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4"/>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14"/>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85" name="Google Shape;185;p14"/>
          <p:cNvSpPr txBox="1">
            <a:spLocks noGrp="1"/>
          </p:cNvSpPr>
          <p:nvPr>
            <p:ph type="title"/>
          </p:nvPr>
        </p:nvSpPr>
        <p:spPr>
          <a:xfrm>
            <a:off x="950967" y="4133701"/>
            <a:ext cx="5228400" cy="70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186" name="Google Shape;186;p14"/>
          <p:cNvSpPr txBox="1">
            <a:spLocks noGrp="1"/>
          </p:cNvSpPr>
          <p:nvPr>
            <p:ph type="subTitle" idx="1"/>
          </p:nvPr>
        </p:nvSpPr>
        <p:spPr>
          <a:xfrm>
            <a:off x="950967" y="1868467"/>
            <a:ext cx="5228400" cy="211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200"/>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endParaRPr/>
          </a:p>
        </p:txBody>
      </p:sp>
      <p:grpSp>
        <p:nvGrpSpPr>
          <p:cNvPr id="187" name="Google Shape;187;p14"/>
          <p:cNvGrpSpPr/>
          <p:nvPr/>
        </p:nvGrpSpPr>
        <p:grpSpPr>
          <a:xfrm>
            <a:off x="493967" y="6307167"/>
            <a:ext cx="1321796" cy="177973"/>
            <a:chOff x="343950" y="4742225"/>
            <a:chExt cx="991347" cy="133480"/>
          </a:xfrm>
        </p:grpSpPr>
        <p:sp>
          <p:nvSpPr>
            <p:cNvPr id="188" name="Google Shape;188;p14"/>
            <p:cNvSpPr/>
            <p:nvPr/>
          </p:nvSpPr>
          <p:spPr>
            <a:xfrm>
              <a:off x="343950" y="4742225"/>
              <a:ext cx="134949" cy="133476"/>
            </a:xfrm>
            <a:custGeom>
              <a:avLst/>
              <a:gdLst/>
              <a:ahLst/>
              <a:cxnLst/>
              <a:rect l="l" t="t" r="r" b="b"/>
              <a:pathLst>
                <a:path w="5808" h="5116" extrusionOk="0">
                  <a:moveTo>
                    <a:pt x="0" y="1"/>
                  </a:moveTo>
                  <a:lnTo>
                    <a:pt x="0" y="5116"/>
                  </a:lnTo>
                  <a:lnTo>
                    <a:pt x="5808" y="5116"/>
                  </a:lnTo>
                  <a:lnTo>
                    <a:pt x="58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14"/>
            <p:cNvSpPr/>
            <p:nvPr/>
          </p:nvSpPr>
          <p:spPr>
            <a:xfrm>
              <a:off x="571752" y="4742229"/>
              <a:ext cx="763545" cy="55233"/>
            </a:xfrm>
            <a:custGeom>
              <a:avLst/>
              <a:gdLst/>
              <a:ahLst/>
              <a:cxnLst/>
              <a:rect l="l" t="t" r="r" b="b"/>
              <a:pathLst>
                <a:path w="29263" h="2117" extrusionOk="0">
                  <a:moveTo>
                    <a:pt x="0" y="1"/>
                  </a:moveTo>
                  <a:lnTo>
                    <a:pt x="0" y="2117"/>
                  </a:lnTo>
                  <a:lnTo>
                    <a:pt x="29262" y="2117"/>
                  </a:lnTo>
                  <a:lnTo>
                    <a:pt x="292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4"/>
            <p:cNvSpPr/>
            <p:nvPr/>
          </p:nvSpPr>
          <p:spPr>
            <a:xfrm>
              <a:off x="571752" y="4820472"/>
              <a:ext cx="532783" cy="55233"/>
            </a:xfrm>
            <a:custGeom>
              <a:avLst/>
              <a:gdLst/>
              <a:ahLst/>
              <a:cxnLst/>
              <a:rect l="l" t="t" r="r" b="b"/>
              <a:pathLst>
                <a:path w="20419" h="2117" extrusionOk="0">
                  <a:moveTo>
                    <a:pt x="0" y="1"/>
                  </a:moveTo>
                  <a:lnTo>
                    <a:pt x="0" y="2117"/>
                  </a:lnTo>
                  <a:lnTo>
                    <a:pt x="20419" y="2117"/>
                  </a:lnTo>
                  <a:lnTo>
                    <a:pt x="204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92372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28"/>
        <p:cNvGrpSpPr/>
        <p:nvPr/>
      </p:nvGrpSpPr>
      <p:grpSpPr>
        <a:xfrm>
          <a:off x="0" y="0"/>
          <a:ext cx="0" cy="0"/>
          <a:chOff x="0" y="0"/>
          <a:chExt cx="0" cy="0"/>
        </a:xfrm>
      </p:grpSpPr>
      <p:grpSp>
        <p:nvGrpSpPr>
          <p:cNvPr id="229" name="Google Shape;229;p17"/>
          <p:cNvGrpSpPr/>
          <p:nvPr/>
        </p:nvGrpSpPr>
        <p:grpSpPr>
          <a:xfrm>
            <a:off x="1" y="0"/>
            <a:ext cx="12195167" cy="6858000"/>
            <a:chOff x="0" y="0"/>
            <a:chExt cx="9146375" cy="5143500"/>
          </a:xfrm>
        </p:grpSpPr>
        <p:grpSp>
          <p:nvGrpSpPr>
            <p:cNvPr id="230" name="Google Shape;230;p17"/>
            <p:cNvGrpSpPr/>
            <p:nvPr/>
          </p:nvGrpSpPr>
          <p:grpSpPr>
            <a:xfrm>
              <a:off x="0" y="0"/>
              <a:ext cx="9146375" cy="5143500"/>
              <a:chOff x="0" y="0"/>
              <a:chExt cx="9146375" cy="5143500"/>
            </a:xfrm>
          </p:grpSpPr>
          <p:sp>
            <p:nvSpPr>
              <p:cNvPr id="231" name="Google Shape;231;p17"/>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7"/>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17"/>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4" name="Google Shape;234;p17"/>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5" name="Google Shape;235;p17"/>
          <p:cNvSpPr txBox="1">
            <a:spLocks noGrp="1"/>
          </p:cNvSpPr>
          <p:nvPr>
            <p:ph type="title"/>
          </p:nvPr>
        </p:nvSpPr>
        <p:spPr>
          <a:xfrm>
            <a:off x="1063800" y="4270400"/>
            <a:ext cx="5229600" cy="925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6" name="Google Shape;236;p17"/>
          <p:cNvSpPr txBox="1">
            <a:spLocks noGrp="1"/>
          </p:cNvSpPr>
          <p:nvPr>
            <p:ph type="subTitle" idx="1"/>
          </p:nvPr>
        </p:nvSpPr>
        <p:spPr>
          <a:xfrm>
            <a:off x="1063800" y="5087533"/>
            <a:ext cx="5229600" cy="7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37" name="Google Shape;237;p17"/>
          <p:cNvSpPr>
            <a:spLocks noGrp="1"/>
          </p:cNvSpPr>
          <p:nvPr>
            <p:ph type="pic" idx="2"/>
          </p:nvPr>
        </p:nvSpPr>
        <p:spPr>
          <a:xfrm>
            <a:off x="1063800" y="816800"/>
            <a:ext cx="3072400" cy="3047600"/>
          </a:xfrm>
          <a:prstGeom prst="roundRect">
            <a:avLst>
              <a:gd name="adj" fmla="val 16667"/>
            </a:avLst>
          </a:prstGeom>
          <a:noFill/>
          <a:ln w="76200" cap="flat" cmpd="sng">
            <a:solidFill>
              <a:schemeClr val="dk2"/>
            </a:solidFill>
            <a:prstDash val="solid"/>
            <a:round/>
            <a:headEnd type="none" w="sm" len="sm"/>
            <a:tailEnd type="none" w="sm" len="sm"/>
          </a:ln>
        </p:spPr>
      </p:sp>
      <p:sp>
        <p:nvSpPr>
          <p:cNvPr id="238" name="Google Shape;238;p17"/>
          <p:cNvSpPr>
            <a:spLocks noGrp="1"/>
          </p:cNvSpPr>
          <p:nvPr>
            <p:ph type="pic" idx="3"/>
          </p:nvPr>
        </p:nvSpPr>
        <p:spPr>
          <a:xfrm>
            <a:off x="4559800" y="816800"/>
            <a:ext cx="3072400" cy="3047600"/>
          </a:xfrm>
          <a:prstGeom prst="roundRect">
            <a:avLst>
              <a:gd name="adj" fmla="val 16667"/>
            </a:avLst>
          </a:prstGeom>
          <a:noFill/>
          <a:ln w="76200" cap="flat" cmpd="sng">
            <a:solidFill>
              <a:schemeClr val="dk2"/>
            </a:solidFill>
            <a:prstDash val="solid"/>
            <a:round/>
            <a:headEnd type="none" w="sm" len="sm"/>
            <a:tailEnd type="none" w="sm" len="sm"/>
          </a:ln>
        </p:spPr>
      </p:sp>
      <p:sp>
        <p:nvSpPr>
          <p:cNvPr id="239" name="Google Shape;239;p17"/>
          <p:cNvSpPr>
            <a:spLocks noGrp="1"/>
          </p:cNvSpPr>
          <p:nvPr>
            <p:ph type="pic" idx="4"/>
          </p:nvPr>
        </p:nvSpPr>
        <p:spPr>
          <a:xfrm>
            <a:off x="8055800" y="816800"/>
            <a:ext cx="3072400" cy="5224400"/>
          </a:xfrm>
          <a:prstGeom prst="roundRect">
            <a:avLst>
              <a:gd name="adj" fmla="val 16667"/>
            </a:avLst>
          </a:prstGeom>
          <a:noFill/>
          <a:ln w="76200" cap="flat" cmpd="sng">
            <a:solidFill>
              <a:schemeClr val="dk2"/>
            </a:solidFill>
            <a:prstDash val="solid"/>
            <a:round/>
            <a:headEnd type="none" w="sm" len="sm"/>
            <a:tailEnd type="none" w="sm" len="sm"/>
          </a:ln>
        </p:spPr>
      </p:sp>
      <p:grpSp>
        <p:nvGrpSpPr>
          <p:cNvPr id="240" name="Google Shape;240;p17"/>
          <p:cNvGrpSpPr/>
          <p:nvPr/>
        </p:nvGrpSpPr>
        <p:grpSpPr>
          <a:xfrm>
            <a:off x="11187458" y="5932259"/>
            <a:ext cx="911313" cy="925573"/>
            <a:chOff x="8249575" y="4305825"/>
            <a:chExt cx="824768" cy="837673"/>
          </a:xfrm>
        </p:grpSpPr>
        <p:sp>
          <p:nvSpPr>
            <p:cNvPr id="241" name="Google Shape;241;p17"/>
            <p:cNvSpPr/>
            <p:nvPr/>
          </p:nvSpPr>
          <p:spPr>
            <a:xfrm>
              <a:off x="8307075" y="4845998"/>
              <a:ext cx="92718" cy="297481"/>
            </a:xfrm>
            <a:custGeom>
              <a:avLst/>
              <a:gdLst/>
              <a:ahLst/>
              <a:cxnLst/>
              <a:rect l="l" t="t" r="r" b="b"/>
              <a:pathLst>
                <a:path w="6058" h="16965" extrusionOk="0">
                  <a:moveTo>
                    <a:pt x="1" y="1"/>
                  </a:moveTo>
                  <a:lnTo>
                    <a:pt x="1" y="16965"/>
                  </a:lnTo>
                  <a:lnTo>
                    <a:pt x="6057" y="16965"/>
                  </a:lnTo>
                  <a:lnTo>
                    <a:pt x="60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7"/>
            <p:cNvSpPr/>
            <p:nvPr/>
          </p:nvSpPr>
          <p:spPr>
            <a:xfrm>
              <a:off x="8463750" y="4415425"/>
              <a:ext cx="93406" cy="728073"/>
            </a:xfrm>
            <a:custGeom>
              <a:avLst/>
              <a:gdLst/>
              <a:ahLst/>
              <a:cxnLst/>
              <a:rect l="l" t="t" r="r" b="b"/>
              <a:pathLst>
                <a:path w="6101" h="24693" extrusionOk="0">
                  <a:moveTo>
                    <a:pt x="1" y="1"/>
                  </a:moveTo>
                  <a:lnTo>
                    <a:pt x="1" y="24693"/>
                  </a:lnTo>
                  <a:lnTo>
                    <a:pt x="6101" y="24693"/>
                  </a:lnTo>
                  <a:lnTo>
                    <a:pt x="61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7"/>
            <p:cNvSpPr/>
            <p:nvPr/>
          </p:nvSpPr>
          <p:spPr>
            <a:xfrm>
              <a:off x="8777843" y="4305825"/>
              <a:ext cx="92733" cy="837648"/>
            </a:xfrm>
            <a:custGeom>
              <a:avLst/>
              <a:gdLst/>
              <a:ahLst/>
              <a:cxnLst/>
              <a:rect l="l" t="t" r="r" b="b"/>
              <a:pathLst>
                <a:path w="6058" h="24693" extrusionOk="0">
                  <a:moveTo>
                    <a:pt x="0" y="1"/>
                  </a:moveTo>
                  <a:lnTo>
                    <a:pt x="0" y="24151"/>
                  </a:lnTo>
                  <a:cubicBezTo>
                    <a:pt x="124" y="24358"/>
                    <a:pt x="208" y="24569"/>
                    <a:pt x="291" y="24693"/>
                  </a:cubicBezTo>
                  <a:lnTo>
                    <a:pt x="6057" y="24693"/>
                  </a:lnTo>
                  <a:lnTo>
                    <a:pt x="60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7"/>
            <p:cNvSpPr/>
            <p:nvPr/>
          </p:nvSpPr>
          <p:spPr>
            <a:xfrm>
              <a:off x="8934525" y="4642447"/>
              <a:ext cx="92779" cy="501044"/>
            </a:xfrm>
            <a:custGeom>
              <a:avLst/>
              <a:gdLst/>
              <a:ahLst/>
              <a:cxnLst/>
              <a:rect l="l" t="t" r="r" b="b"/>
              <a:pathLst>
                <a:path w="6061" h="19595" extrusionOk="0">
                  <a:moveTo>
                    <a:pt x="0" y="0"/>
                  </a:moveTo>
                  <a:lnTo>
                    <a:pt x="0" y="19595"/>
                  </a:lnTo>
                  <a:lnTo>
                    <a:pt x="6061" y="19595"/>
                  </a:lnTo>
                  <a:lnTo>
                    <a:pt x="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7"/>
            <p:cNvSpPr/>
            <p:nvPr/>
          </p:nvSpPr>
          <p:spPr>
            <a:xfrm>
              <a:off x="8621125" y="4603999"/>
              <a:ext cx="92748" cy="539480"/>
            </a:xfrm>
            <a:custGeom>
              <a:avLst/>
              <a:gdLst/>
              <a:ahLst/>
              <a:cxnLst/>
              <a:rect l="l" t="t" r="r" b="b"/>
              <a:pathLst>
                <a:path w="6058" h="24693" extrusionOk="0">
                  <a:moveTo>
                    <a:pt x="0" y="1"/>
                  </a:moveTo>
                  <a:lnTo>
                    <a:pt x="0" y="24151"/>
                  </a:lnTo>
                  <a:cubicBezTo>
                    <a:pt x="124" y="24358"/>
                    <a:pt x="208" y="24569"/>
                    <a:pt x="291" y="24693"/>
                  </a:cubicBezTo>
                  <a:lnTo>
                    <a:pt x="6057" y="24693"/>
                  </a:lnTo>
                  <a:lnTo>
                    <a:pt x="60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7"/>
            <p:cNvSpPr/>
            <p:nvPr/>
          </p:nvSpPr>
          <p:spPr>
            <a:xfrm>
              <a:off x="8249575" y="4845999"/>
              <a:ext cx="824768" cy="190770"/>
            </a:xfrm>
            <a:custGeom>
              <a:avLst/>
              <a:gdLst/>
              <a:ahLst/>
              <a:cxnLst/>
              <a:rect l="l" t="t" r="r" b="b"/>
              <a:pathLst>
                <a:path w="36478" h="8949" extrusionOk="0">
                  <a:moveTo>
                    <a:pt x="36033" y="0"/>
                  </a:moveTo>
                  <a:cubicBezTo>
                    <a:pt x="35940" y="0"/>
                    <a:pt x="35844" y="32"/>
                    <a:pt x="35766" y="91"/>
                  </a:cubicBezTo>
                  <a:lnTo>
                    <a:pt x="27871" y="7569"/>
                  </a:lnTo>
                  <a:lnTo>
                    <a:pt x="21894" y="2638"/>
                  </a:lnTo>
                  <a:cubicBezTo>
                    <a:pt x="21826" y="2570"/>
                    <a:pt x="21732" y="2540"/>
                    <a:pt x="21641" y="2540"/>
                  </a:cubicBezTo>
                  <a:cubicBezTo>
                    <a:pt x="21565" y="2540"/>
                    <a:pt x="21492" y="2560"/>
                    <a:pt x="21436" y="2598"/>
                  </a:cubicBezTo>
                  <a:lnTo>
                    <a:pt x="17799" y="4811"/>
                  </a:lnTo>
                  <a:lnTo>
                    <a:pt x="13788" y="1428"/>
                  </a:lnTo>
                  <a:cubicBezTo>
                    <a:pt x="13711" y="1376"/>
                    <a:pt x="13617" y="1340"/>
                    <a:pt x="13527" y="1340"/>
                  </a:cubicBezTo>
                  <a:cubicBezTo>
                    <a:pt x="13472" y="1340"/>
                    <a:pt x="13418" y="1353"/>
                    <a:pt x="13370" y="1385"/>
                  </a:cubicBezTo>
                  <a:lnTo>
                    <a:pt x="251" y="8197"/>
                  </a:lnTo>
                  <a:cubicBezTo>
                    <a:pt x="84" y="8321"/>
                    <a:pt x="0" y="8531"/>
                    <a:pt x="84" y="8738"/>
                  </a:cubicBezTo>
                  <a:cubicBezTo>
                    <a:pt x="167" y="8865"/>
                    <a:pt x="294" y="8949"/>
                    <a:pt x="461" y="8949"/>
                  </a:cubicBezTo>
                  <a:cubicBezTo>
                    <a:pt x="501" y="8949"/>
                    <a:pt x="585" y="8949"/>
                    <a:pt x="628" y="8906"/>
                  </a:cubicBezTo>
                  <a:lnTo>
                    <a:pt x="13497" y="2220"/>
                  </a:lnTo>
                  <a:lnTo>
                    <a:pt x="17509" y="5563"/>
                  </a:lnTo>
                  <a:cubicBezTo>
                    <a:pt x="17577" y="5633"/>
                    <a:pt x="17658" y="5665"/>
                    <a:pt x="17746" y="5665"/>
                  </a:cubicBezTo>
                  <a:cubicBezTo>
                    <a:pt x="17817" y="5665"/>
                    <a:pt x="17892" y="5644"/>
                    <a:pt x="17966" y="5606"/>
                  </a:cubicBezTo>
                  <a:lnTo>
                    <a:pt x="21603" y="3434"/>
                  </a:lnTo>
                  <a:lnTo>
                    <a:pt x="27620" y="8404"/>
                  </a:lnTo>
                  <a:cubicBezTo>
                    <a:pt x="27698" y="8463"/>
                    <a:pt x="27784" y="8495"/>
                    <a:pt x="27871" y="8495"/>
                  </a:cubicBezTo>
                  <a:cubicBezTo>
                    <a:pt x="27971" y="8495"/>
                    <a:pt x="28072" y="8453"/>
                    <a:pt x="28161" y="8364"/>
                  </a:cubicBezTo>
                  <a:lnTo>
                    <a:pt x="36311" y="676"/>
                  </a:lnTo>
                  <a:cubicBezTo>
                    <a:pt x="36478" y="509"/>
                    <a:pt x="36478" y="258"/>
                    <a:pt x="36311" y="131"/>
                  </a:cubicBezTo>
                  <a:cubicBezTo>
                    <a:pt x="36243" y="42"/>
                    <a:pt x="36140" y="0"/>
                    <a:pt x="360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07980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8357AB-6F53-4FA6-8CB1-DB6D235FB3B7}" type="datetimeFigureOut">
              <a:rPr lang="en-IN" smtClean="0"/>
              <a:t>29-12-2023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582C1F-5343-46FF-BAF3-E17CF6C40134}" type="slidenum">
              <a:rPr lang="en-IN" smtClean="0"/>
              <a:t>‹#›</a:t>
            </a:fld>
            <a:endParaRPr lang="en-IN"/>
          </a:p>
        </p:txBody>
      </p:sp>
    </p:spTree>
    <p:extLst>
      <p:ext uri="{BB962C8B-B14F-4D97-AF65-F5344CB8AC3E}">
        <p14:creationId xmlns:p14="http://schemas.microsoft.com/office/powerpoint/2010/main" val="1842709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726D7-260B-DC17-5FAD-BB4517090E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C84F8E-AB6C-127C-295D-18ACCBA973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D5D7F9-3AB0-7BAC-F6B0-A0CF2265296A}"/>
              </a:ext>
            </a:extLst>
          </p:cNvPr>
          <p:cNvSpPr>
            <a:spLocks noGrp="1"/>
          </p:cNvSpPr>
          <p:nvPr>
            <p:ph type="dt" sz="half" idx="10"/>
          </p:nvPr>
        </p:nvSpPr>
        <p:spPr/>
        <p:txBody>
          <a:bodyPr/>
          <a:lstStyle/>
          <a:p>
            <a:fld id="{778357AB-6F53-4FA6-8CB1-DB6D235FB3B7}" type="datetimeFigureOut">
              <a:rPr lang="en-IN" smtClean="0"/>
              <a:t>29-12-2023</a:t>
            </a:fld>
            <a:endParaRPr lang="en-IN"/>
          </a:p>
        </p:txBody>
      </p:sp>
      <p:sp>
        <p:nvSpPr>
          <p:cNvPr id="5" name="Footer Placeholder 4">
            <a:extLst>
              <a:ext uri="{FF2B5EF4-FFF2-40B4-BE49-F238E27FC236}">
                <a16:creationId xmlns:a16="http://schemas.microsoft.com/office/drawing/2014/main" id="{382B8828-66AA-AE6A-0581-C655EF226E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4998A8-C73E-D14D-4868-4D4D9A27EDCF}"/>
              </a:ext>
            </a:extLst>
          </p:cNvPr>
          <p:cNvSpPr>
            <a:spLocks noGrp="1"/>
          </p:cNvSpPr>
          <p:nvPr>
            <p:ph type="sldNum" sz="quarter" idx="12"/>
          </p:nvPr>
        </p:nvSpPr>
        <p:spPr/>
        <p:txBody>
          <a:bodyPr/>
          <a:lstStyle/>
          <a:p>
            <a:fld id="{C2582C1F-5343-46FF-BAF3-E17CF6C40134}" type="slidenum">
              <a:rPr lang="en-IN" smtClean="0"/>
              <a:t>‹#›</a:t>
            </a:fld>
            <a:endParaRPr lang="en-IN"/>
          </a:p>
        </p:txBody>
      </p:sp>
    </p:spTree>
    <p:extLst>
      <p:ext uri="{BB962C8B-B14F-4D97-AF65-F5344CB8AC3E}">
        <p14:creationId xmlns:p14="http://schemas.microsoft.com/office/powerpoint/2010/main" val="933401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62561-701E-F797-F036-B079909EFE25}"/>
              </a:ext>
            </a:extLst>
          </p:cNvPr>
          <p:cNvSpPr>
            <a:spLocks noGrp="1"/>
          </p:cNvSpPr>
          <p:nvPr>
            <p:ph type="dt" sz="half" idx="10"/>
          </p:nvPr>
        </p:nvSpPr>
        <p:spPr/>
        <p:txBody>
          <a:bodyPr/>
          <a:lstStyle/>
          <a:p>
            <a:fld id="{778357AB-6F53-4FA6-8CB1-DB6D235FB3B7}" type="datetimeFigureOut">
              <a:rPr lang="en-IN" smtClean="0"/>
              <a:t>29-12-2023</a:t>
            </a:fld>
            <a:endParaRPr lang="en-IN"/>
          </a:p>
        </p:txBody>
      </p:sp>
      <p:sp>
        <p:nvSpPr>
          <p:cNvPr id="3" name="Footer Placeholder 2">
            <a:extLst>
              <a:ext uri="{FF2B5EF4-FFF2-40B4-BE49-F238E27FC236}">
                <a16:creationId xmlns:a16="http://schemas.microsoft.com/office/drawing/2014/main" id="{8A893FCE-762B-A6C6-7F0E-8E6E2F6808B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B2EAAE-EB6A-CA6F-E83D-20AD4CBC11ED}"/>
              </a:ext>
            </a:extLst>
          </p:cNvPr>
          <p:cNvSpPr>
            <a:spLocks noGrp="1"/>
          </p:cNvSpPr>
          <p:nvPr>
            <p:ph type="sldNum" sz="quarter" idx="12"/>
          </p:nvPr>
        </p:nvSpPr>
        <p:spPr/>
        <p:txBody>
          <a:bodyPr/>
          <a:lstStyle/>
          <a:p>
            <a:fld id="{C2582C1F-5343-46FF-BAF3-E17CF6C40134}" type="slidenum">
              <a:rPr lang="en-IN" smtClean="0"/>
              <a:t>‹#›</a:t>
            </a:fld>
            <a:endParaRPr lang="en-IN"/>
          </a:p>
        </p:txBody>
      </p:sp>
    </p:spTree>
    <p:extLst>
      <p:ext uri="{BB962C8B-B14F-4D97-AF65-F5344CB8AC3E}">
        <p14:creationId xmlns:p14="http://schemas.microsoft.com/office/powerpoint/2010/main" val="4135512190"/>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3.xml" Id="rId13" /><Relationship Type="http://schemas.openxmlformats.org/officeDocument/2006/relationships/slideLayout" Target="/ppt/slideLayouts/slideLayout7.xml" Id="rId7" /><Relationship Type="http://schemas.openxmlformats.org/officeDocument/2006/relationships/slideLayout" Target="/ppt/slideLayouts/slideLayout12.xml" Id="rId12" /><Relationship Type="http://schemas.openxmlformats.org/officeDocument/2006/relationships/slideLayout" Target="/ppt/slideLayouts/slideLayout2.xml" Id="rId2" /><Relationship Type="http://schemas.openxmlformats.org/officeDocument/2006/relationships/theme" Target="/ppt/theme/theme1.xml" Id="rId16" /><Relationship Type="http://schemas.openxmlformats.org/officeDocument/2006/relationships/slideLayout" Target="/ppt/slideLayouts/slideLayout1.xml" Id="rId1" /><Relationship Type="http://schemas.openxmlformats.org/officeDocument/2006/relationships/slideLayout" Target="/ppt/slideLayouts/slideLayout15.xml" Id="rId15" /><Relationship Type="http://schemas.openxmlformats.org/officeDocument/2006/relationships/slideLayout" Target="/ppt/slideLayouts/slideLayout14.xml" Id="rId14" /></Relationships>
</file>

<file path=ppt/slideMasters/_rels/slideMaster2.xml.rels>&#65279;<?xml version="1.0" encoding="utf-8"?><Relationships xmlns="http://schemas.openxmlformats.org/package/2006/relationships"><Relationship Type="http://schemas.openxmlformats.org/officeDocument/2006/relationships/theme" Target="/ppt/theme/theme2.xml" Id="rId18" /><Relationship Type="http://schemas.openxmlformats.org/officeDocument/2006/relationships/slideLayout" Target="/ppt/slideLayouts/slideLayout17.xml" Id="rId2" /><Relationship Type="http://schemas.openxmlformats.org/officeDocument/2006/relationships/image" Target="/ppt/media/image4.png" Id="rId20" /><Relationship Type="http://schemas.openxmlformats.org/officeDocument/2006/relationships/image" Target="/ppt/media/image3.png" Id="rId19" /></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9F00B3-B914-61C2-80C7-9587B07725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AD45A9-64E4-909B-3D0B-D873F0D34D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537C62-3CA7-746C-21EC-F2D5C425A4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357AB-6F53-4FA6-8CB1-DB6D235FB3B7}" type="datetimeFigureOut">
              <a:rPr lang="en-IN" smtClean="0"/>
              <a:t>29-12-2023</a:t>
            </a:fld>
            <a:endParaRPr lang="en-IN"/>
          </a:p>
        </p:txBody>
      </p:sp>
      <p:sp>
        <p:nvSpPr>
          <p:cNvPr id="5" name="Footer Placeholder 4">
            <a:extLst>
              <a:ext uri="{FF2B5EF4-FFF2-40B4-BE49-F238E27FC236}">
                <a16:creationId xmlns:a16="http://schemas.microsoft.com/office/drawing/2014/main" id="{DE068871-8B47-9857-2487-FF52A0873E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DEBD5A-568F-A628-3D2D-BBBA3C3EFB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82C1F-5343-46FF-BAF3-E17CF6C40134}" type="slidenum">
              <a:rPr lang="en-IN" smtClean="0"/>
              <a:t>‹#›</a:t>
            </a:fld>
            <a:endParaRPr lang="en-IN"/>
          </a:p>
        </p:txBody>
      </p:sp>
    </p:spTree>
    <p:extLst>
      <p:ext uri="{BB962C8B-B14F-4D97-AF65-F5344CB8AC3E}">
        <p14:creationId xmlns:p14="http://schemas.microsoft.com/office/powerpoint/2010/main" val="2291112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7"/>
    <p:sldLayoutId id="2147483660" r:id="rId12"/>
    <p:sldLayoutId id="2147483661" r:id="rId13"/>
    <p:sldLayoutId id="2147483864" r:id="rId14"/>
    <p:sldLayoutId id="214748388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78357AB-6F53-4FA6-8CB1-DB6D235FB3B7}" type="datetimeFigureOut">
              <a:rPr lang="en-IN" smtClean="0"/>
              <a:t>29-12-2023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582C1F-5343-46FF-BAF3-E17CF6C40134}" type="slidenum">
              <a:rPr lang="en-IN" smtClean="0"/>
              <a:t>‹#›</a:t>
            </a:fld>
            <a:endParaRPr lang="en-IN"/>
          </a:p>
        </p:txBody>
      </p:sp>
    </p:spTree>
    <p:extLst>
      <p:ext uri="{BB962C8B-B14F-4D97-AF65-F5344CB8AC3E}">
        <p14:creationId xmlns:p14="http://schemas.microsoft.com/office/powerpoint/2010/main" val="3565581505"/>
      </p:ext>
    </p:extLst>
  </p:cSld>
  <p:clrMap bg1="lt1" tx1="dk1" bg2="lt2" tx2="dk2" accent1="accent1" accent2="accent2" accent3="accent3" accent4="accent4" accent5="accent5" accent6="accent6" hlink="hlink" folHlink="folHlink"/>
  <p:sldLayoutIdLst>
    <p:sldLayoutId id="2147483867" r:id="rId2"/>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1.xml" Id="rId2" /><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image" Target="/ppt/media/image18.PNG" Id="rId2" /><Relationship Type="http://schemas.openxmlformats.org/officeDocument/2006/relationships/slideLayout" Target="/ppt/slideLayouts/slideLayout17.xml"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13.xml.rels>&#65279;<?xml version="1.0" encoding="utf-8"?><Relationships xmlns="http://schemas.openxmlformats.org/package/2006/relationships"><Relationship Type="http://schemas.openxmlformats.org/officeDocument/2006/relationships/image" Target="/ppt/media/image19.PNG" Id="rId2" /><Relationship Type="http://schemas.openxmlformats.org/officeDocument/2006/relationships/slideLayout" Target="/ppt/slideLayouts/slideLayout17.xml" Id="rId1" /></Relationships>
</file>

<file path=ppt/slides/_rels/slide14.xml.rels>&#65279;<?xml version="1.0" encoding="utf-8"?><Relationships xmlns="http://schemas.openxmlformats.org/package/2006/relationships"><Relationship Type="http://schemas.openxmlformats.org/officeDocument/2006/relationships/image" Target="/ppt/media/image21.PNG" Id="rId3" /><Relationship Type="http://schemas.openxmlformats.org/officeDocument/2006/relationships/image" Target="/ppt/media/image20.PNG" Id="rId2" /><Relationship Type="http://schemas.openxmlformats.org/officeDocument/2006/relationships/slideLayout" Target="/ppt/slideLayouts/slideLayout17.xml"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17.xml.rels>&#65279;<?xml version="1.0" encoding="utf-8"?><Relationships xmlns="http://schemas.openxmlformats.org/package/2006/relationships"><Relationship Type="http://schemas.openxmlformats.org/officeDocument/2006/relationships/image" Target="/ppt/media/image22.PNG" Id="rId2" /><Relationship Type="http://schemas.openxmlformats.org/officeDocument/2006/relationships/slideLayout" Target="/ppt/slideLayouts/slideLayout17.xml" Id="rId1" /></Relationships>
</file>

<file path=ppt/slides/_rels/slide18.xml.rels>&#65279;<?xml version="1.0" encoding="utf-8"?><Relationships xmlns="http://schemas.openxmlformats.org/package/2006/relationships"><Relationship Type="http://schemas.openxmlformats.org/officeDocument/2006/relationships/image" Target="/ppt/media/image23.PNG" Id="rId2" /><Relationship Type="http://schemas.openxmlformats.org/officeDocument/2006/relationships/slideLayout" Target="/ppt/slideLayouts/slideLayout17.xml"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2.xml.rels>&#65279;<?xml version="1.0" encoding="utf-8"?><Relationships xmlns="http://schemas.openxmlformats.org/package/2006/relationships"><Relationship Type="http://schemas.openxmlformats.org/officeDocument/2006/relationships/image" Target="/ppt/media/image9.png" Id="rId3" /><Relationship Type="http://schemas.openxmlformats.org/officeDocument/2006/relationships/image" Target="/ppt/media/image8.png" Id="rId2" /><Relationship Type="http://schemas.openxmlformats.org/officeDocument/2006/relationships/slideLayout" Target="/ppt/slideLayouts/slideLayout1.xml" Id="rId1" /><Relationship Type="http://schemas.openxmlformats.org/officeDocument/2006/relationships/image" Target="/ppt/media/image11.png" Id="rId5" /><Relationship Type="http://schemas.openxmlformats.org/officeDocument/2006/relationships/image" Target="/ppt/media/image10.png" Id="rId4" /></Relationships>
</file>

<file path=ppt/slides/_rels/slide20.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21.xml.rels>&#65279;<?xml version="1.0" encoding="utf-8"?><Relationships xmlns="http://schemas.openxmlformats.org/package/2006/relationships"><Relationship Type="http://schemas.openxmlformats.org/officeDocument/2006/relationships/image" Target="/ppt/media/image24.PNG" Id="rId2" /><Relationship Type="http://schemas.openxmlformats.org/officeDocument/2006/relationships/slideLayout" Target="/ppt/slideLayouts/slideLayout17.xml" Id="rId1" /></Relationships>
</file>

<file path=ppt/slides/_rels/slide22.xml.rels>&#65279;<?xml version="1.0" encoding="utf-8"?><Relationships xmlns="http://schemas.openxmlformats.org/package/2006/relationships"><Relationship Type="http://schemas.openxmlformats.org/officeDocument/2006/relationships/image" Target="/ppt/media/image25.PNG" Id="rId2" /><Relationship Type="http://schemas.openxmlformats.org/officeDocument/2006/relationships/slideLayout" Target="/ppt/slideLayouts/slideLayout17.xml" Id="rId1" /></Relationships>
</file>

<file path=ppt/slides/_rels/slide23.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24.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25.xml.rels>&#65279;<?xml version="1.0" encoding="utf-8"?><Relationships xmlns="http://schemas.openxmlformats.org/package/2006/relationships"><Relationship Type="http://schemas.openxmlformats.org/officeDocument/2006/relationships/image" Target="/ppt/media/image26.PNG" Id="rId2" /><Relationship Type="http://schemas.openxmlformats.org/officeDocument/2006/relationships/slideLayout" Target="/ppt/slideLayouts/slideLayout17.xml" Id="rId1" /></Relationships>
</file>

<file path=ppt/slides/_rels/slide26.xml.rels>&#65279;<?xml version="1.0" encoding="utf-8"?><Relationships xmlns="http://schemas.openxmlformats.org/package/2006/relationships"><Relationship Type="http://schemas.openxmlformats.org/officeDocument/2006/relationships/image" Target="/ppt/media/image27.PNG" Id="rId2" /><Relationship Type="http://schemas.openxmlformats.org/officeDocument/2006/relationships/slideLayout" Target="/ppt/slideLayouts/slideLayout17.xml" Id="rId1" /></Relationships>
</file>

<file path=ppt/slides/_rels/slide27.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28.xml.rels>&#65279;<?xml version="1.0" encoding="utf-8"?><Relationships xmlns="http://schemas.openxmlformats.org/package/2006/relationships"><Relationship Type="http://schemas.openxmlformats.org/officeDocument/2006/relationships/image" Target="/ppt/media/image28.png" Id="rId3" /><Relationship Type="http://schemas.openxmlformats.org/officeDocument/2006/relationships/notesSlide" Target="/ppt/notesSlides/notesSlide4.xml" Id="rId2" /><Relationship Type="http://schemas.openxmlformats.org/officeDocument/2006/relationships/slideLayout" Target="/ppt/slideLayouts/slideLayout7.xml" Id="rId1" /><Relationship Type="http://schemas.openxmlformats.org/officeDocument/2006/relationships/image" Target="/ppt/media/image29.svg" Id="rId4" /></Relationships>
</file>

<file path=ppt/slides/_rels/slide29.xml.rels>&#65279;<?xml version="1.0" encoding="utf-8"?><Relationships xmlns="http://schemas.openxmlformats.org/package/2006/relationships"><Relationship Type="http://schemas.openxmlformats.org/officeDocument/2006/relationships/notesSlide" Target="/ppt/notesSlides/notesSlide5.xml" Id="rId2" /><Relationship Type="http://schemas.openxmlformats.org/officeDocument/2006/relationships/slideLayout" Target="/ppt/slideLayouts/slideLayout14.xml" Id="rId1" /></Relationships>
</file>

<file path=ppt/slides/_rels/slide3.xml.rels>&#65279;<?xml version="1.0" encoding="utf-8"?><Relationships xmlns="http://schemas.openxmlformats.org/package/2006/relationships"><Relationship Type="http://schemas.openxmlformats.org/officeDocument/2006/relationships/oleObject" Target="/ppt/embeddings/oleObject1.bin" Id="rId3" /><Relationship Type="http://schemas.openxmlformats.org/officeDocument/2006/relationships/slideLayout" Target="/ppt/slideLayouts/slideLayout2.xml" Id="rId2" /><Relationship Type="http://schemas.openxmlformats.org/officeDocument/2006/relationships/tags" Target="/ppt/tags/tag1.xml" Id="rId1" /><Relationship Type="http://schemas.openxmlformats.org/officeDocument/2006/relationships/image" Target="/ppt/media/image14.png" Id="rId6" /><Relationship Type="http://schemas.openxmlformats.org/officeDocument/2006/relationships/image" Target="/ppt/media/image13.emf" Id="rId5" /><Relationship Type="http://schemas.openxmlformats.org/officeDocument/2006/relationships/image" Target="/ppt/media/image12.emf" Id="rId4" /></Relationships>
</file>

<file path=ppt/slides/_rels/slide30.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31.xml.rels>&#65279;<?xml version="1.0" encoding="utf-8"?><Relationships xmlns="http://schemas.openxmlformats.org/package/2006/relationships"><Relationship Type="http://schemas.openxmlformats.org/officeDocument/2006/relationships/image" Target="/ppt/media/image30.PNG" Id="rId2" /><Relationship Type="http://schemas.openxmlformats.org/officeDocument/2006/relationships/slideLayout" Target="/ppt/slideLayouts/slideLayout17.xml" Id="rId1" /></Relationships>
</file>

<file path=ppt/slides/_rels/slide32.xml.rels>&#65279;<?xml version="1.0" encoding="utf-8"?><Relationships xmlns="http://schemas.openxmlformats.org/package/2006/relationships"><Relationship Type="http://schemas.openxmlformats.org/officeDocument/2006/relationships/image" Target="/ppt/media/image31.PNG" Id="rId2" /><Relationship Type="http://schemas.openxmlformats.org/officeDocument/2006/relationships/slideLayout" Target="/ppt/slideLayouts/slideLayout17.xml" Id="rId1" /></Relationships>
</file>

<file path=ppt/slides/_rels/slide33.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34.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35.xml.rels>&#65279;<?xml version="1.0" encoding="utf-8"?><Relationships xmlns="http://schemas.openxmlformats.org/package/2006/relationships"><Relationship Type="http://schemas.openxmlformats.org/officeDocument/2006/relationships/image" Target="/ppt/media/image32.PNG" Id="rId2" /><Relationship Type="http://schemas.openxmlformats.org/officeDocument/2006/relationships/slideLayout" Target="/ppt/slideLayouts/slideLayout17.xml" Id="rId1" /></Relationships>
</file>

<file path=ppt/slides/_rels/slide36.xml.rels>&#65279;<?xml version="1.0" encoding="utf-8"?><Relationships xmlns="http://schemas.openxmlformats.org/package/2006/relationships"><Relationship Type="http://schemas.openxmlformats.org/officeDocument/2006/relationships/image" Target="/ppt/media/image33.PNG" Id="rId2" /><Relationship Type="http://schemas.openxmlformats.org/officeDocument/2006/relationships/slideLayout" Target="/ppt/slideLayouts/slideLayout17.xml" Id="rId1" /></Relationships>
</file>

<file path=ppt/slides/_rels/slide37.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38.xml.rels>&#65279;<?xml version="1.0" encoding="utf-8"?><Relationships xmlns="http://schemas.openxmlformats.org/package/2006/relationships"><Relationship Type="http://schemas.openxmlformats.org/officeDocument/2006/relationships/image" Target="/ppt/media/image34.png" Id="rId3" /><Relationship Type="http://schemas.openxmlformats.org/officeDocument/2006/relationships/notesSlide" Target="/ppt/notesSlides/notesSlide6.xml" Id="rId2" /><Relationship Type="http://schemas.openxmlformats.org/officeDocument/2006/relationships/slideLayout" Target="/ppt/slideLayouts/slideLayout7.xml" Id="rId1" /><Relationship Type="http://schemas.openxmlformats.org/officeDocument/2006/relationships/image" Target="/ppt/media/image35.svg" Id="rId4" /></Relationships>
</file>

<file path=ppt/slides/_rels/slide39.xml.rels>&#65279;<?xml version="1.0" encoding="utf-8"?><Relationships xmlns="http://schemas.openxmlformats.org/package/2006/relationships"><Relationship Type="http://schemas.openxmlformats.org/officeDocument/2006/relationships/image" Target="/ppt/media/image36.png" Id="rId3" /><Relationship Type="http://schemas.openxmlformats.org/officeDocument/2006/relationships/notesSlide" Target="/ppt/notesSlides/notesSlide7.xml" Id="rId2" /><Relationship Type="http://schemas.openxmlformats.org/officeDocument/2006/relationships/slideLayout" Target="/ppt/slideLayouts/slideLayout15.xml" Id="rId1" /></Relationships>
</file>

<file path=ppt/slides/_rels/slide4.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40.xml.rels>&#65279;<?xml version="1.0" encoding="utf-8"?><Relationships xmlns="http://schemas.openxmlformats.org/package/2006/relationships"><Relationship Type="http://schemas.openxmlformats.org/officeDocument/2006/relationships/image" Target="/ppt/media/image38.png" Id="rId3" /><Relationship Type="http://schemas.openxmlformats.org/officeDocument/2006/relationships/image" Target="/ppt/media/image37.png" Id="rId2" /><Relationship Type="http://schemas.openxmlformats.org/officeDocument/2006/relationships/slideLayout" Target="/ppt/slideLayouts/slideLayout15.xml" Id="rId1" /><Relationship Type="http://schemas.openxmlformats.org/officeDocument/2006/relationships/image" Target="/ppt/media/image40.png" Id="rId5" /><Relationship Type="http://schemas.openxmlformats.org/officeDocument/2006/relationships/image" Target="/ppt/media/image39.png" Id="rId4" /></Relationships>
</file>

<file path=ppt/slides/_rels/slide5.xml.rels>&#65279;<?xml version="1.0" encoding="utf-8"?><Relationships xmlns="http://schemas.openxmlformats.org/package/2006/relationships"><Relationship Type="http://schemas.openxmlformats.org/officeDocument/2006/relationships/image" Target="/ppt/media/image15.png" Id="rId3" /><Relationship Type="http://schemas.openxmlformats.org/officeDocument/2006/relationships/notesSlide" Target="/ppt/notesSlides/notesSlide2.xml" Id="rId2" /><Relationship Type="http://schemas.openxmlformats.org/officeDocument/2006/relationships/slideLayout" Target="/ppt/slideLayouts/slideLayout12.xml" Id="rId1" /></Relationships>
</file>

<file path=ppt/slides/_rels/slide6.xml.rels>&#65279;<?xml version="1.0" encoding="utf-8"?><Relationships xmlns="http://schemas.openxmlformats.org/package/2006/relationships"><Relationship Type="http://schemas.openxmlformats.org/officeDocument/2006/relationships/image" Target="/ppt/media/image16.PNG" Id="rId2" /><Relationship Type="http://schemas.openxmlformats.org/officeDocument/2006/relationships/slideLayout" Target="/ppt/slideLayouts/slideLayout12.xml" Id="rId1" /></Relationships>
</file>

<file path=ppt/slides/_rels/slide7.xml.rels>&#65279;<?xml version="1.0" encoding="utf-8"?><Relationships xmlns="http://schemas.openxmlformats.org/package/2006/relationships"><Relationship Type="http://schemas.openxmlformats.org/officeDocument/2006/relationships/notesSlide" Target="/ppt/notesSlides/notesSlide3.xml" Id="rId2" /><Relationship Type="http://schemas.openxmlformats.org/officeDocument/2006/relationships/slideLayout" Target="/ppt/slideLayouts/slideLayout13.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17.xml" Id="rId1" /></Relationships>
</file>

<file path=ppt/slides/_rels/slide9.xml.rels>&#65279;<?xml version="1.0" encoding="utf-8"?><Relationships xmlns="http://schemas.openxmlformats.org/package/2006/relationships"><Relationship Type="http://schemas.openxmlformats.org/officeDocument/2006/relationships/image" Target="/ppt/media/image17.PNG" Id="rId2" /><Relationship Type="http://schemas.openxmlformats.org/officeDocument/2006/relationships/slideLayout" Target="/ppt/slideLayouts/slideLayout17.xml" Id="rId1" /></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a:effectLst/>
      </p:bgPr>
    </p:bg>
    <p:spTree>
      <p:nvGrpSpPr>
        <p:cNvPr id="1" name="Shape 449"/>
        <p:cNvGrpSpPr/>
        <p:nvPr/>
      </p:nvGrpSpPr>
      <p:grpSpPr>
        <a:xfrm>
          <a:off x="0" y="0"/>
          <a:ext cx="0" cy="0"/>
          <a:chOff x="0" y="0"/>
          <a:chExt cx="0" cy="0"/>
        </a:xfrm>
      </p:grpSpPr>
      <p:sp>
        <p:nvSpPr>
          <p:cNvPr id="450" name="Google Shape;450;p30"/>
          <p:cNvSpPr txBox="1">
            <a:spLocks noGrp="1"/>
          </p:cNvSpPr>
          <p:nvPr>
            <p:ph type="ctrTitle"/>
          </p:nvPr>
        </p:nvSpPr>
        <p:spPr>
          <a:xfrm>
            <a:off x="640415" y="197008"/>
            <a:ext cx="5452743" cy="3185608"/>
          </a:xfrm>
          <a:prstGeom prst="rect">
            <a:avLst/>
          </a:prstGeom>
        </p:spPr>
        <p:txBody>
          <a:bodyPr spcFirstLastPara="1" vert="horz" wrap="square" lIns="121900" tIns="121900" rIns="121900" bIns="121900" rtlCol="0" anchor="b" anchorCtr="0">
            <a:noAutofit/>
          </a:bodyPr>
          <a:lstStyle/>
          <a:p>
            <a:pPr>
              <a:spcBef>
                <a:spcPts val="0"/>
              </a:spcBef>
            </a:pPr>
            <a:r>
              <a:rPr lang="en-US" sz="7200" b="1" u="sng" dirty="0">
                <a:solidFill>
                  <a:schemeClr val="accent4">
                    <a:lumMod val="60000"/>
                    <a:lumOff val="40000"/>
                  </a:schemeClr>
                </a:solidFill>
                <a:latin typeface="Bahnschrift SemiLight Condensed" panose="020B0502040204020203" pitchFamily="34" charset="0"/>
              </a:rPr>
              <a:t>INSTAGRAM USER ANALYTICS</a:t>
            </a:r>
            <a:endParaRPr sz="7200" b="1" u="sng" dirty="0">
              <a:solidFill>
                <a:schemeClr val="accent4">
                  <a:lumMod val="60000"/>
                  <a:lumOff val="40000"/>
                </a:schemeClr>
              </a:solidFill>
              <a:latin typeface="Bahnschrift SemiLight Condensed" panose="020B0502040204020203" pitchFamily="34" charset="0"/>
            </a:endParaRPr>
          </a:p>
        </p:txBody>
      </p:sp>
      <p:grpSp>
        <p:nvGrpSpPr>
          <p:cNvPr id="452" name="Google Shape;452;p30"/>
          <p:cNvGrpSpPr/>
          <p:nvPr/>
        </p:nvGrpSpPr>
        <p:grpSpPr>
          <a:xfrm>
            <a:off x="6528300" y="1435390"/>
            <a:ext cx="5197125" cy="5422601"/>
            <a:chOff x="4896225" y="1076542"/>
            <a:chExt cx="3897844" cy="4066951"/>
          </a:xfrm>
        </p:grpSpPr>
        <p:sp>
          <p:nvSpPr>
            <p:cNvPr id="453" name="Google Shape;453;p30"/>
            <p:cNvSpPr/>
            <p:nvPr/>
          </p:nvSpPr>
          <p:spPr>
            <a:xfrm flipH="1">
              <a:off x="4896225" y="1083250"/>
              <a:ext cx="3819900" cy="38199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454" name="Google Shape;454;p30"/>
            <p:cNvSpPr/>
            <p:nvPr/>
          </p:nvSpPr>
          <p:spPr>
            <a:xfrm>
              <a:off x="6028372" y="1344250"/>
              <a:ext cx="2298651" cy="1427395"/>
            </a:xfrm>
            <a:custGeom>
              <a:avLst/>
              <a:gdLst/>
              <a:ahLst/>
              <a:cxnLst/>
              <a:rect l="l" t="t" r="r" b="b"/>
              <a:pathLst>
                <a:path w="118289" h="73454" extrusionOk="0">
                  <a:moveTo>
                    <a:pt x="5600" y="0"/>
                  </a:moveTo>
                  <a:cubicBezTo>
                    <a:pt x="2508" y="0"/>
                    <a:pt x="1" y="2507"/>
                    <a:pt x="1" y="5559"/>
                  </a:cubicBezTo>
                  <a:lnTo>
                    <a:pt x="1" y="67898"/>
                  </a:lnTo>
                  <a:cubicBezTo>
                    <a:pt x="1" y="70990"/>
                    <a:pt x="2508" y="73453"/>
                    <a:pt x="5600" y="73453"/>
                  </a:cubicBezTo>
                  <a:lnTo>
                    <a:pt x="112729" y="73453"/>
                  </a:lnTo>
                  <a:cubicBezTo>
                    <a:pt x="115821" y="73453"/>
                    <a:pt x="118288" y="70990"/>
                    <a:pt x="118288" y="67898"/>
                  </a:cubicBezTo>
                  <a:lnTo>
                    <a:pt x="118288" y="5559"/>
                  </a:lnTo>
                  <a:cubicBezTo>
                    <a:pt x="118288" y="2507"/>
                    <a:pt x="115821" y="0"/>
                    <a:pt x="112729"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55" name="Google Shape;455;p30"/>
            <p:cNvSpPr/>
            <p:nvPr/>
          </p:nvSpPr>
          <p:spPr>
            <a:xfrm>
              <a:off x="7138326" y="1524488"/>
              <a:ext cx="975978" cy="975978"/>
            </a:xfrm>
            <a:custGeom>
              <a:avLst/>
              <a:gdLst/>
              <a:ahLst/>
              <a:cxnLst/>
              <a:rect l="l" t="t" r="r" b="b"/>
              <a:pathLst>
                <a:path w="50224" h="50224" extrusionOk="0">
                  <a:moveTo>
                    <a:pt x="208" y="1"/>
                  </a:moveTo>
                  <a:cubicBezTo>
                    <a:pt x="125" y="1"/>
                    <a:pt x="1" y="84"/>
                    <a:pt x="1" y="211"/>
                  </a:cubicBezTo>
                  <a:cubicBezTo>
                    <a:pt x="1" y="335"/>
                    <a:pt x="125" y="419"/>
                    <a:pt x="208" y="419"/>
                  </a:cubicBezTo>
                  <a:lnTo>
                    <a:pt x="8815" y="419"/>
                  </a:lnTo>
                  <a:lnTo>
                    <a:pt x="12241" y="3845"/>
                  </a:lnTo>
                  <a:cubicBezTo>
                    <a:pt x="5015" y="8234"/>
                    <a:pt x="208" y="16129"/>
                    <a:pt x="208" y="25197"/>
                  </a:cubicBezTo>
                  <a:cubicBezTo>
                    <a:pt x="208" y="39025"/>
                    <a:pt x="11406" y="50223"/>
                    <a:pt x="25194" y="50223"/>
                  </a:cubicBezTo>
                  <a:cubicBezTo>
                    <a:pt x="30793" y="50223"/>
                    <a:pt x="35974" y="48385"/>
                    <a:pt x="40112" y="45253"/>
                  </a:cubicBezTo>
                  <a:lnTo>
                    <a:pt x="25194" y="25197"/>
                  </a:lnTo>
                  <a:lnTo>
                    <a:pt x="50223" y="24863"/>
                  </a:lnTo>
                  <a:cubicBezTo>
                    <a:pt x="50013" y="11198"/>
                    <a:pt x="38899" y="211"/>
                    <a:pt x="25194" y="211"/>
                  </a:cubicBezTo>
                  <a:cubicBezTo>
                    <a:pt x="20598" y="211"/>
                    <a:pt x="16296" y="1465"/>
                    <a:pt x="12619" y="3637"/>
                  </a:cubicBezTo>
                  <a:lnTo>
                    <a:pt x="9026" y="84"/>
                  </a:lnTo>
                  <a:cubicBezTo>
                    <a:pt x="9026" y="44"/>
                    <a:pt x="8942" y="1"/>
                    <a:pt x="889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56" name="Google Shape;456;p30"/>
            <p:cNvSpPr/>
            <p:nvPr/>
          </p:nvSpPr>
          <p:spPr>
            <a:xfrm>
              <a:off x="7917789" y="2401406"/>
              <a:ext cx="4023" cy="3245"/>
            </a:xfrm>
            <a:custGeom>
              <a:avLst/>
              <a:gdLst/>
              <a:ahLst/>
              <a:cxnLst/>
              <a:rect l="l" t="t" r="r" b="b"/>
              <a:pathLst>
                <a:path w="207" h="167" extrusionOk="0">
                  <a:moveTo>
                    <a:pt x="206" y="0"/>
                  </a:moveTo>
                  <a:cubicBezTo>
                    <a:pt x="124" y="44"/>
                    <a:pt x="84" y="83"/>
                    <a:pt x="1" y="127"/>
                  </a:cubicBezTo>
                  <a:lnTo>
                    <a:pt x="1" y="167"/>
                  </a:lnTo>
                  <a:cubicBezTo>
                    <a:pt x="84" y="84"/>
                    <a:pt x="124" y="44"/>
                    <a:pt x="206" y="0"/>
                  </a:cubicBezTo>
                  <a:close/>
                </a:path>
              </a:pathLst>
            </a:custGeom>
            <a:solidFill>
              <a:srgbClr val="4646E4"/>
            </a:solidFill>
            <a:ln>
              <a:noFill/>
            </a:ln>
          </p:spPr>
          <p:txBody>
            <a:bodyPr spcFirstLastPara="1" wrap="square" lIns="121900" tIns="121900" rIns="121900" bIns="121900" anchor="ctr" anchorCtr="0">
              <a:noAutofit/>
            </a:bodyPr>
            <a:lstStyle/>
            <a:p>
              <a:endParaRPr sz="2400"/>
            </a:p>
          </p:txBody>
        </p:sp>
        <p:sp>
          <p:nvSpPr>
            <p:cNvPr id="457" name="Google Shape;457;p30"/>
            <p:cNvSpPr/>
            <p:nvPr/>
          </p:nvSpPr>
          <p:spPr>
            <a:xfrm>
              <a:off x="7713183" y="2049850"/>
              <a:ext cx="486337" cy="522909"/>
            </a:xfrm>
            <a:custGeom>
              <a:avLst/>
              <a:gdLst/>
              <a:ahLst/>
              <a:cxnLst/>
              <a:rect l="l" t="t" r="r" b="b"/>
              <a:pathLst>
                <a:path w="25027" h="26909" extrusionOk="0">
                  <a:moveTo>
                    <a:pt x="24987" y="1"/>
                  </a:moveTo>
                  <a:lnTo>
                    <a:pt x="1" y="375"/>
                  </a:lnTo>
                  <a:lnTo>
                    <a:pt x="14915" y="20430"/>
                  </a:lnTo>
                  <a:cubicBezTo>
                    <a:pt x="18134" y="18051"/>
                    <a:pt x="20725" y="14915"/>
                    <a:pt x="22480" y="11322"/>
                  </a:cubicBezTo>
                  <a:lnTo>
                    <a:pt x="24067" y="12910"/>
                  </a:lnTo>
                  <a:lnTo>
                    <a:pt x="24067" y="26741"/>
                  </a:lnTo>
                  <a:cubicBezTo>
                    <a:pt x="24067" y="26825"/>
                    <a:pt x="24151" y="26908"/>
                    <a:pt x="24275" y="26908"/>
                  </a:cubicBezTo>
                  <a:cubicBezTo>
                    <a:pt x="24358" y="26908"/>
                    <a:pt x="24485" y="26825"/>
                    <a:pt x="24485" y="26741"/>
                  </a:cubicBezTo>
                  <a:lnTo>
                    <a:pt x="24485" y="12826"/>
                  </a:lnTo>
                  <a:cubicBezTo>
                    <a:pt x="24485" y="12786"/>
                    <a:pt x="24442" y="12742"/>
                    <a:pt x="24402" y="12702"/>
                  </a:cubicBezTo>
                  <a:lnTo>
                    <a:pt x="22647" y="10948"/>
                  </a:lnTo>
                  <a:cubicBezTo>
                    <a:pt x="24151" y="7729"/>
                    <a:pt x="25027" y="4135"/>
                    <a:pt x="25027" y="375"/>
                  </a:cubicBezTo>
                  <a:cubicBezTo>
                    <a:pt x="25027" y="251"/>
                    <a:pt x="25027" y="124"/>
                    <a:pt x="249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8" name="Google Shape;458;p30"/>
            <p:cNvSpPr/>
            <p:nvPr/>
          </p:nvSpPr>
          <p:spPr>
            <a:xfrm>
              <a:off x="6911761" y="1504219"/>
              <a:ext cx="207112" cy="56859"/>
            </a:xfrm>
            <a:custGeom>
              <a:avLst/>
              <a:gdLst/>
              <a:ahLst/>
              <a:cxnLst/>
              <a:rect l="l" t="t" r="r" b="b"/>
              <a:pathLst>
                <a:path w="10658" h="2926" extrusionOk="0">
                  <a:moveTo>
                    <a:pt x="1" y="1"/>
                  </a:moveTo>
                  <a:lnTo>
                    <a:pt x="1" y="2926"/>
                  </a:lnTo>
                  <a:lnTo>
                    <a:pt x="10657" y="2926"/>
                  </a:lnTo>
                  <a:lnTo>
                    <a:pt x="10657"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59" name="Google Shape;459;p30"/>
            <p:cNvSpPr/>
            <p:nvPr/>
          </p:nvSpPr>
          <p:spPr>
            <a:xfrm>
              <a:off x="7981120" y="2596257"/>
              <a:ext cx="207889" cy="56859"/>
            </a:xfrm>
            <a:custGeom>
              <a:avLst/>
              <a:gdLst/>
              <a:ahLst/>
              <a:cxnLst/>
              <a:rect l="l" t="t" r="r" b="b"/>
              <a:pathLst>
                <a:path w="10698" h="2926" extrusionOk="0">
                  <a:moveTo>
                    <a:pt x="1" y="0"/>
                  </a:moveTo>
                  <a:lnTo>
                    <a:pt x="1" y="2925"/>
                  </a:lnTo>
                  <a:lnTo>
                    <a:pt x="10697" y="2925"/>
                  </a:lnTo>
                  <a:lnTo>
                    <a:pt x="1069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60" name="Google Shape;460;p30"/>
            <p:cNvSpPr/>
            <p:nvPr/>
          </p:nvSpPr>
          <p:spPr>
            <a:xfrm>
              <a:off x="6155889" y="1480648"/>
              <a:ext cx="597608" cy="94209"/>
            </a:xfrm>
            <a:custGeom>
              <a:avLst/>
              <a:gdLst/>
              <a:ahLst/>
              <a:cxnLst/>
              <a:rect l="l" t="t" r="r" b="b"/>
              <a:pathLst>
                <a:path w="30753" h="4848" extrusionOk="0">
                  <a:moveTo>
                    <a:pt x="0" y="0"/>
                  </a:moveTo>
                  <a:lnTo>
                    <a:pt x="0" y="4847"/>
                  </a:lnTo>
                  <a:lnTo>
                    <a:pt x="30752" y="4847"/>
                  </a:lnTo>
                  <a:lnTo>
                    <a:pt x="30752"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61" name="Google Shape;461;p30"/>
            <p:cNvSpPr/>
            <p:nvPr/>
          </p:nvSpPr>
          <p:spPr>
            <a:xfrm>
              <a:off x="6155889" y="1632514"/>
              <a:ext cx="453069" cy="47104"/>
            </a:xfrm>
            <a:custGeom>
              <a:avLst/>
              <a:gdLst/>
              <a:ahLst/>
              <a:cxnLst/>
              <a:rect l="l" t="t" r="r" b="b"/>
              <a:pathLst>
                <a:path w="23315" h="2424" extrusionOk="0">
                  <a:moveTo>
                    <a:pt x="0" y="0"/>
                  </a:moveTo>
                  <a:lnTo>
                    <a:pt x="0" y="2424"/>
                  </a:lnTo>
                  <a:lnTo>
                    <a:pt x="23315" y="2424"/>
                  </a:lnTo>
                  <a:lnTo>
                    <a:pt x="23315"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62" name="Google Shape;462;p30"/>
            <p:cNvSpPr/>
            <p:nvPr/>
          </p:nvSpPr>
          <p:spPr>
            <a:xfrm>
              <a:off x="6155889" y="1829775"/>
              <a:ext cx="891524" cy="12242"/>
            </a:xfrm>
            <a:custGeom>
              <a:avLst/>
              <a:gdLst/>
              <a:ahLst/>
              <a:cxnLst/>
              <a:rect l="l" t="t" r="r" b="b"/>
              <a:pathLst>
                <a:path w="45878" h="630" extrusionOk="0">
                  <a:moveTo>
                    <a:pt x="0" y="1"/>
                  </a:moveTo>
                  <a:lnTo>
                    <a:pt x="0" y="629"/>
                  </a:lnTo>
                  <a:lnTo>
                    <a:pt x="45877" y="629"/>
                  </a:lnTo>
                  <a:lnTo>
                    <a:pt x="45877"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63" name="Google Shape;463;p30"/>
            <p:cNvSpPr/>
            <p:nvPr/>
          </p:nvSpPr>
          <p:spPr>
            <a:xfrm>
              <a:off x="5222150" y="3301022"/>
              <a:ext cx="932119" cy="1220380"/>
            </a:xfrm>
            <a:custGeom>
              <a:avLst/>
              <a:gdLst/>
              <a:ahLst/>
              <a:cxnLst/>
              <a:rect l="l" t="t" r="r" b="b"/>
              <a:pathLst>
                <a:path w="47967" h="62801" extrusionOk="0">
                  <a:moveTo>
                    <a:pt x="4637" y="0"/>
                  </a:moveTo>
                  <a:cubicBezTo>
                    <a:pt x="2090" y="0"/>
                    <a:pt x="1" y="2090"/>
                    <a:pt x="1" y="4640"/>
                  </a:cubicBezTo>
                  <a:lnTo>
                    <a:pt x="1" y="58161"/>
                  </a:lnTo>
                  <a:cubicBezTo>
                    <a:pt x="1" y="60712"/>
                    <a:pt x="2090" y="62801"/>
                    <a:pt x="4637" y="62801"/>
                  </a:cubicBezTo>
                  <a:lnTo>
                    <a:pt x="43327" y="62801"/>
                  </a:lnTo>
                  <a:cubicBezTo>
                    <a:pt x="45878" y="62801"/>
                    <a:pt x="47967" y="60712"/>
                    <a:pt x="47967" y="58161"/>
                  </a:cubicBezTo>
                  <a:lnTo>
                    <a:pt x="47967" y="4640"/>
                  </a:lnTo>
                  <a:cubicBezTo>
                    <a:pt x="47967" y="2090"/>
                    <a:pt x="45878" y="0"/>
                    <a:pt x="4332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30"/>
            <p:cNvSpPr/>
            <p:nvPr/>
          </p:nvSpPr>
          <p:spPr>
            <a:xfrm>
              <a:off x="5339854" y="4094322"/>
              <a:ext cx="678797" cy="65760"/>
            </a:xfrm>
            <a:custGeom>
              <a:avLst/>
              <a:gdLst/>
              <a:ahLst/>
              <a:cxnLst/>
              <a:rect l="l" t="t" r="r" b="b"/>
              <a:pathLst>
                <a:path w="34931" h="3384" extrusionOk="0">
                  <a:moveTo>
                    <a:pt x="0" y="0"/>
                  </a:moveTo>
                  <a:lnTo>
                    <a:pt x="0" y="3383"/>
                  </a:lnTo>
                  <a:lnTo>
                    <a:pt x="34930" y="3383"/>
                  </a:lnTo>
                  <a:lnTo>
                    <a:pt x="34930"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65" name="Google Shape;465;p30"/>
            <p:cNvSpPr/>
            <p:nvPr/>
          </p:nvSpPr>
          <p:spPr>
            <a:xfrm>
              <a:off x="5416166" y="4213638"/>
              <a:ext cx="526154" cy="66595"/>
            </a:xfrm>
            <a:custGeom>
              <a:avLst/>
              <a:gdLst/>
              <a:ahLst/>
              <a:cxnLst/>
              <a:rect l="l" t="t" r="r" b="b"/>
              <a:pathLst>
                <a:path w="27076" h="3427" extrusionOk="0">
                  <a:moveTo>
                    <a:pt x="1" y="1"/>
                  </a:moveTo>
                  <a:lnTo>
                    <a:pt x="1" y="3427"/>
                  </a:lnTo>
                  <a:lnTo>
                    <a:pt x="27076" y="3427"/>
                  </a:lnTo>
                  <a:lnTo>
                    <a:pt x="2707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66" name="Google Shape;466;p30"/>
            <p:cNvSpPr/>
            <p:nvPr/>
          </p:nvSpPr>
          <p:spPr>
            <a:xfrm>
              <a:off x="5472229" y="4333810"/>
              <a:ext cx="414107" cy="65818"/>
            </a:xfrm>
            <a:custGeom>
              <a:avLst/>
              <a:gdLst/>
              <a:ahLst/>
              <a:cxnLst/>
              <a:rect l="l" t="t" r="r" b="b"/>
              <a:pathLst>
                <a:path w="21310" h="3387" extrusionOk="0">
                  <a:moveTo>
                    <a:pt x="1" y="1"/>
                  </a:moveTo>
                  <a:lnTo>
                    <a:pt x="1" y="3387"/>
                  </a:lnTo>
                  <a:lnTo>
                    <a:pt x="21310" y="3387"/>
                  </a:lnTo>
                  <a:lnTo>
                    <a:pt x="21310"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67" name="Google Shape;467;p30"/>
            <p:cNvSpPr/>
            <p:nvPr/>
          </p:nvSpPr>
          <p:spPr>
            <a:xfrm>
              <a:off x="5929324" y="3581163"/>
              <a:ext cx="130761" cy="389758"/>
            </a:xfrm>
            <a:custGeom>
              <a:avLst/>
              <a:gdLst/>
              <a:ahLst/>
              <a:cxnLst/>
              <a:rect l="l" t="t" r="r" b="b"/>
              <a:pathLst>
                <a:path w="6729" h="20057" extrusionOk="0">
                  <a:moveTo>
                    <a:pt x="0" y="1"/>
                  </a:moveTo>
                  <a:lnTo>
                    <a:pt x="0" y="20057"/>
                  </a:lnTo>
                  <a:lnTo>
                    <a:pt x="6729" y="20057"/>
                  </a:lnTo>
                  <a:lnTo>
                    <a:pt x="672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68" name="Google Shape;468;p30"/>
            <p:cNvSpPr/>
            <p:nvPr/>
          </p:nvSpPr>
          <p:spPr>
            <a:xfrm>
              <a:off x="5771803" y="3625800"/>
              <a:ext cx="129926" cy="345121"/>
            </a:xfrm>
            <a:custGeom>
              <a:avLst/>
              <a:gdLst/>
              <a:ahLst/>
              <a:cxnLst/>
              <a:rect l="l" t="t" r="r" b="b"/>
              <a:pathLst>
                <a:path w="6686" h="17760" extrusionOk="0">
                  <a:moveTo>
                    <a:pt x="1" y="0"/>
                  </a:moveTo>
                  <a:lnTo>
                    <a:pt x="1" y="17760"/>
                  </a:lnTo>
                  <a:lnTo>
                    <a:pt x="6686" y="17760"/>
                  </a:lnTo>
                  <a:lnTo>
                    <a:pt x="668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69" name="Google Shape;469;p30"/>
            <p:cNvSpPr/>
            <p:nvPr/>
          </p:nvSpPr>
          <p:spPr>
            <a:xfrm>
              <a:off x="5613504" y="3676986"/>
              <a:ext cx="129926" cy="293936"/>
            </a:xfrm>
            <a:custGeom>
              <a:avLst/>
              <a:gdLst/>
              <a:ahLst/>
              <a:cxnLst/>
              <a:rect l="l" t="t" r="r" b="b"/>
              <a:pathLst>
                <a:path w="6686" h="15126" extrusionOk="0">
                  <a:moveTo>
                    <a:pt x="1" y="0"/>
                  </a:moveTo>
                  <a:lnTo>
                    <a:pt x="1" y="15126"/>
                  </a:lnTo>
                  <a:lnTo>
                    <a:pt x="6686" y="15126"/>
                  </a:lnTo>
                  <a:lnTo>
                    <a:pt x="668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70" name="Google Shape;470;p30"/>
            <p:cNvSpPr/>
            <p:nvPr/>
          </p:nvSpPr>
          <p:spPr>
            <a:xfrm>
              <a:off x="5455148" y="3581163"/>
              <a:ext cx="129926" cy="389758"/>
            </a:xfrm>
            <a:custGeom>
              <a:avLst/>
              <a:gdLst/>
              <a:ahLst/>
              <a:cxnLst/>
              <a:rect l="l" t="t" r="r" b="b"/>
              <a:pathLst>
                <a:path w="6686" h="20057" extrusionOk="0">
                  <a:moveTo>
                    <a:pt x="0" y="1"/>
                  </a:moveTo>
                  <a:lnTo>
                    <a:pt x="0" y="20057"/>
                  </a:lnTo>
                  <a:lnTo>
                    <a:pt x="6686" y="20057"/>
                  </a:lnTo>
                  <a:lnTo>
                    <a:pt x="668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71" name="Google Shape;471;p30"/>
            <p:cNvSpPr/>
            <p:nvPr/>
          </p:nvSpPr>
          <p:spPr>
            <a:xfrm>
              <a:off x="5296849" y="3720826"/>
              <a:ext cx="129926" cy="250096"/>
            </a:xfrm>
            <a:custGeom>
              <a:avLst/>
              <a:gdLst/>
              <a:ahLst/>
              <a:cxnLst/>
              <a:rect l="l" t="t" r="r" b="b"/>
              <a:pathLst>
                <a:path w="6686" h="12870" extrusionOk="0">
                  <a:moveTo>
                    <a:pt x="1" y="1"/>
                  </a:moveTo>
                  <a:lnTo>
                    <a:pt x="1" y="12870"/>
                  </a:lnTo>
                  <a:lnTo>
                    <a:pt x="6686" y="12870"/>
                  </a:lnTo>
                  <a:lnTo>
                    <a:pt x="668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72" name="Google Shape;472;p30"/>
            <p:cNvSpPr/>
            <p:nvPr/>
          </p:nvSpPr>
          <p:spPr>
            <a:xfrm>
              <a:off x="5307382" y="3608641"/>
              <a:ext cx="708859" cy="173901"/>
            </a:xfrm>
            <a:custGeom>
              <a:avLst/>
              <a:gdLst/>
              <a:ahLst/>
              <a:cxnLst/>
              <a:rect l="l" t="t" r="r" b="b"/>
              <a:pathLst>
                <a:path w="36478" h="8949" extrusionOk="0">
                  <a:moveTo>
                    <a:pt x="36033" y="0"/>
                  </a:moveTo>
                  <a:cubicBezTo>
                    <a:pt x="35940" y="0"/>
                    <a:pt x="35844" y="32"/>
                    <a:pt x="35766" y="91"/>
                  </a:cubicBezTo>
                  <a:lnTo>
                    <a:pt x="27871" y="7569"/>
                  </a:lnTo>
                  <a:lnTo>
                    <a:pt x="21894" y="2638"/>
                  </a:lnTo>
                  <a:cubicBezTo>
                    <a:pt x="21826" y="2570"/>
                    <a:pt x="21732" y="2540"/>
                    <a:pt x="21641" y="2540"/>
                  </a:cubicBezTo>
                  <a:cubicBezTo>
                    <a:pt x="21565" y="2540"/>
                    <a:pt x="21492" y="2560"/>
                    <a:pt x="21436" y="2598"/>
                  </a:cubicBezTo>
                  <a:lnTo>
                    <a:pt x="17799" y="4811"/>
                  </a:lnTo>
                  <a:lnTo>
                    <a:pt x="13788" y="1428"/>
                  </a:lnTo>
                  <a:cubicBezTo>
                    <a:pt x="13711" y="1376"/>
                    <a:pt x="13617" y="1340"/>
                    <a:pt x="13527" y="1340"/>
                  </a:cubicBezTo>
                  <a:cubicBezTo>
                    <a:pt x="13472" y="1340"/>
                    <a:pt x="13418" y="1353"/>
                    <a:pt x="13370" y="1385"/>
                  </a:cubicBezTo>
                  <a:lnTo>
                    <a:pt x="251" y="8197"/>
                  </a:lnTo>
                  <a:cubicBezTo>
                    <a:pt x="84" y="8321"/>
                    <a:pt x="0" y="8531"/>
                    <a:pt x="84" y="8738"/>
                  </a:cubicBezTo>
                  <a:cubicBezTo>
                    <a:pt x="167" y="8865"/>
                    <a:pt x="294" y="8949"/>
                    <a:pt x="461" y="8949"/>
                  </a:cubicBezTo>
                  <a:cubicBezTo>
                    <a:pt x="501" y="8949"/>
                    <a:pt x="585" y="8949"/>
                    <a:pt x="628" y="8906"/>
                  </a:cubicBezTo>
                  <a:lnTo>
                    <a:pt x="13497" y="2220"/>
                  </a:lnTo>
                  <a:lnTo>
                    <a:pt x="17509" y="5563"/>
                  </a:lnTo>
                  <a:cubicBezTo>
                    <a:pt x="17577" y="5633"/>
                    <a:pt x="17658" y="5665"/>
                    <a:pt x="17746" y="5665"/>
                  </a:cubicBezTo>
                  <a:cubicBezTo>
                    <a:pt x="17817" y="5665"/>
                    <a:pt x="17892" y="5644"/>
                    <a:pt x="17966" y="5606"/>
                  </a:cubicBezTo>
                  <a:lnTo>
                    <a:pt x="21603" y="3434"/>
                  </a:lnTo>
                  <a:lnTo>
                    <a:pt x="27620" y="8404"/>
                  </a:lnTo>
                  <a:cubicBezTo>
                    <a:pt x="27698" y="8463"/>
                    <a:pt x="27784" y="8495"/>
                    <a:pt x="27871" y="8495"/>
                  </a:cubicBezTo>
                  <a:cubicBezTo>
                    <a:pt x="27971" y="8495"/>
                    <a:pt x="28072" y="8453"/>
                    <a:pt x="28161" y="8364"/>
                  </a:cubicBezTo>
                  <a:lnTo>
                    <a:pt x="36311" y="676"/>
                  </a:lnTo>
                  <a:cubicBezTo>
                    <a:pt x="36478" y="509"/>
                    <a:pt x="36478" y="258"/>
                    <a:pt x="36311" y="131"/>
                  </a:cubicBezTo>
                  <a:cubicBezTo>
                    <a:pt x="36243" y="42"/>
                    <a:pt x="36140" y="0"/>
                    <a:pt x="3603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3" name="Google Shape;473;p30"/>
            <p:cNvSpPr/>
            <p:nvPr/>
          </p:nvSpPr>
          <p:spPr>
            <a:xfrm>
              <a:off x="5978041" y="3576305"/>
              <a:ext cx="69840" cy="69840"/>
            </a:xfrm>
            <a:custGeom>
              <a:avLst/>
              <a:gdLst/>
              <a:ahLst/>
              <a:cxnLst/>
              <a:rect l="l" t="t" r="r" b="b"/>
              <a:pathLst>
                <a:path w="3594" h="3594" extrusionOk="0">
                  <a:moveTo>
                    <a:pt x="1799" y="0"/>
                  </a:moveTo>
                  <a:cubicBezTo>
                    <a:pt x="796" y="0"/>
                    <a:pt x="0" y="792"/>
                    <a:pt x="0" y="1795"/>
                  </a:cubicBezTo>
                  <a:cubicBezTo>
                    <a:pt x="0" y="2798"/>
                    <a:pt x="796" y="3594"/>
                    <a:pt x="1799" y="3594"/>
                  </a:cubicBezTo>
                  <a:cubicBezTo>
                    <a:pt x="2801" y="3594"/>
                    <a:pt x="3594" y="2798"/>
                    <a:pt x="3594" y="1795"/>
                  </a:cubicBezTo>
                  <a:cubicBezTo>
                    <a:pt x="3594" y="792"/>
                    <a:pt x="2801" y="0"/>
                    <a:pt x="1799" y="0"/>
                  </a:cubicBezTo>
                  <a:close/>
                </a:path>
              </a:pathLst>
            </a:custGeom>
            <a:solidFill>
              <a:srgbClr val="790D0C"/>
            </a:solidFill>
            <a:ln>
              <a:noFill/>
            </a:ln>
          </p:spPr>
          <p:txBody>
            <a:bodyPr spcFirstLastPara="1" wrap="square" lIns="121900" tIns="121900" rIns="121900" bIns="121900" anchor="ctr" anchorCtr="0">
              <a:noAutofit/>
            </a:bodyPr>
            <a:lstStyle/>
            <a:p>
              <a:endParaRPr sz="2400"/>
            </a:p>
          </p:txBody>
        </p:sp>
        <p:sp>
          <p:nvSpPr>
            <p:cNvPr id="474" name="Google Shape;474;p30"/>
            <p:cNvSpPr/>
            <p:nvPr/>
          </p:nvSpPr>
          <p:spPr>
            <a:xfrm>
              <a:off x="7047401" y="2910503"/>
              <a:ext cx="1228445" cy="1662023"/>
            </a:xfrm>
            <a:custGeom>
              <a:avLst/>
              <a:gdLst/>
              <a:ahLst/>
              <a:cxnLst/>
              <a:rect l="l" t="t" r="r" b="b"/>
              <a:pathLst>
                <a:path w="63216" h="85528" extrusionOk="0">
                  <a:moveTo>
                    <a:pt x="4680" y="1"/>
                  </a:moveTo>
                  <a:cubicBezTo>
                    <a:pt x="2089" y="1"/>
                    <a:pt x="0" y="2090"/>
                    <a:pt x="0" y="4680"/>
                  </a:cubicBezTo>
                  <a:lnTo>
                    <a:pt x="0" y="80848"/>
                  </a:lnTo>
                  <a:cubicBezTo>
                    <a:pt x="0" y="83438"/>
                    <a:pt x="2089" y="85528"/>
                    <a:pt x="4680" y="85528"/>
                  </a:cubicBezTo>
                  <a:lnTo>
                    <a:pt x="58495" y="85528"/>
                  </a:lnTo>
                  <a:cubicBezTo>
                    <a:pt x="61086" y="85528"/>
                    <a:pt x="63215" y="83438"/>
                    <a:pt x="63215" y="80848"/>
                  </a:cubicBezTo>
                  <a:lnTo>
                    <a:pt x="63215" y="4680"/>
                  </a:lnTo>
                  <a:cubicBezTo>
                    <a:pt x="63215" y="2090"/>
                    <a:pt x="61086" y="1"/>
                    <a:pt x="58495"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5" name="Google Shape;475;p30"/>
            <p:cNvSpPr/>
            <p:nvPr/>
          </p:nvSpPr>
          <p:spPr>
            <a:xfrm>
              <a:off x="7207312" y="4125958"/>
              <a:ext cx="889115" cy="77963"/>
            </a:xfrm>
            <a:custGeom>
              <a:avLst/>
              <a:gdLst/>
              <a:ahLst/>
              <a:cxnLst/>
              <a:rect l="l" t="t" r="r" b="b"/>
              <a:pathLst>
                <a:path w="45754" h="4012" extrusionOk="0">
                  <a:moveTo>
                    <a:pt x="1" y="0"/>
                  </a:moveTo>
                  <a:lnTo>
                    <a:pt x="1" y="4011"/>
                  </a:lnTo>
                  <a:lnTo>
                    <a:pt x="45754" y="4011"/>
                  </a:lnTo>
                  <a:lnTo>
                    <a:pt x="4575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 name="Google Shape;476;p30"/>
            <p:cNvSpPr/>
            <p:nvPr/>
          </p:nvSpPr>
          <p:spPr>
            <a:xfrm>
              <a:off x="7207312" y="4263988"/>
              <a:ext cx="785967" cy="77963"/>
            </a:xfrm>
            <a:custGeom>
              <a:avLst/>
              <a:gdLst/>
              <a:ahLst/>
              <a:cxnLst/>
              <a:rect l="l" t="t" r="r" b="b"/>
              <a:pathLst>
                <a:path w="40446" h="4012" extrusionOk="0">
                  <a:moveTo>
                    <a:pt x="1" y="0"/>
                  </a:moveTo>
                  <a:lnTo>
                    <a:pt x="1" y="4011"/>
                  </a:lnTo>
                  <a:lnTo>
                    <a:pt x="40446" y="4011"/>
                  </a:lnTo>
                  <a:lnTo>
                    <a:pt x="4044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 name="Google Shape;477;p30"/>
            <p:cNvSpPr/>
            <p:nvPr/>
          </p:nvSpPr>
          <p:spPr>
            <a:xfrm>
              <a:off x="7207312" y="4402018"/>
              <a:ext cx="565136" cy="77963"/>
            </a:xfrm>
            <a:custGeom>
              <a:avLst/>
              <a:gdLst/>
              <a:ahLst/>
              <a:cxnLst/>
              <a:rect l="l" t="t" r="r" b="b"/>
              <a:pathLst>
                <a:path w="29082" h="4012" extrusionOk="0">
                  <a:moveTo>
                    <a:pt x="1" y="0"/>
                  </a:moveTo>
                  <a:lnTo>
                    <a:pt x="1" y="4011"/>
                  </a:lnTo>
                  <a:lnTo>
                    <a:pt x="29081" y="4011"/>
                  </a:lnTo>
                  <a:lnTo>
                    <a:pt x="29081"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 name="Google Shape;478;p30"/>
            <p:cNvSpPr/>
            <p:nvPr/>
          </p:nvSpPr>
          <p:spPr>
            <a:xfrm>
              <a:off x="7148859" y="3024961"/>
              <a:ext cx="1024676" cy="644693"/>
            </a:xfrm>
            <a:custGeom>
              <a:avLst/>
              <a:gdLst/>
              <a:ahLst/>
              <a:cxnLst/>
              <a:rect l="l" t="t" r="r" b="b"/>
              <a:pathLst>
                <a:path w="52730" h="33176" extrusionOk="0">
                  <a:moveTo>
                    <a:pt x="0" y="0"/>
                  </a:moveTo>
                  <a:lnTo>
                    <a:pt x="0" y="33176"/>
                  </a:lnTo>
                  <a:lnTo>
                    <a:pt x="52730" y="33176"/>
                  </a:lnTo>
                  <a:lnTo>
                    <a:pt x="5273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79" name="Google Shape;479;p30"/>
            <p:cNvSpPr/>
            <p:nvPr/>
          </p:nvSpPr>
          <p:spPr>
            <a:xfrm>
              <a:off x="7148859" y="3129159"/>
              <a:ext cx="1024676" cy="540496"/>
            </a:xfrm>
            <a:custGeom>
              <a:avLst/>
              <a:gdLst/>
              <a:ahLst/>
              <a:cxnLst/>
              <a:rect l="l" t="t" r="r" b="b"/>
              <a:pathLst>
                <a:path w="52730" h="27814" extrusionOk="0">
                  <a:moveTo>
                    <a:pt x="6258" y="0"/>
                  </a:moveTo>
                  <a:cubicBezTo>
                    <a:pt x="2109" y="0"/>
                    <a:pt x="0" y="2326"/>
                    <a:pt x="0" y="2326"/>
                  </a:cubicBezTo>
                  <a:lnTo>
                    <a:pt x="0" y="27814"/>
                  </a:lnTo>
                  <a:lnTo>
                    <a:pt x="52730" y="27814"/>
                  </a:lnTo>
                  <a:lnTo>
                    <a:pt x="52730" y="4877"/>
                  </a:lnTo>
                  <a:cubicBezTo>
                    <a:pt x="49001" y="2536"/>
                    <a:pt x="46069" y="1636"/>
                    <a:pt x="43801" y="1636"/>
                  </a:cubicBezTo>
                  <a:cubicBezTo>
                    <a:pt x="39791" y="1636"/>
                    <a:pt x="37857" y="4449"/>
                    <a:pt x="37270" y="7090"/>
                  </a:cubicBezTo>
                  <a:cubicBezTo>
                    <a:pt x="36351" y="11268"/>
                    <a:pt x="35141" y="15780"/>
                    <a:pt x="31588" y="15991"/>
                  </a:cubicBezTo>
                  <a:cubicBezTo>
                    <a:pt x="31405" y="16002"/>
                    <a:pt x="31234" y="16007"/>
                    <a:pt x="31074" y="16007"/>
                  </a:cubicBezTo>
                  <a:cubicBezTo>
                    <a:pt x="28129" y="16007"/>
                    <a:pt x="28862" y="14268"/>
                    <a:pt x="25571" y="13317"/>
                  </a:cubicBezTo>
                  <a:cubicBezTo>
                    <a:pt x="24990" y="13147"/>
                    <a:pt x="24469" y="13081"/>
                    <a:pt x="23990" y="13081"/>
                  </a:cubicBezTo>
                  <a:cubicBezTo>
                    <a:pt x="22373" y="13081"/>
                    <a:pt x="21228" y="13828"/>
                    <a:pt x="19845" y="13828"/>
                  </a:cubicBezTo>
                  <a:cubicBezTo>
                    <a:pt x="19221" y="13828"/>
                    <a:pt x="18547" y="13675"/>
                    <a:pt x="17759" y="13233"/>
                  </a:cubicBezTo>
                  <a:cubicBezTo>
                    <a:pt x="14708" y="11478"/>
                    <a:pt x="15838" y="2159"/>
                    <a:pt x="9527" y="448"/>
                  </a:cubicBezTo>
                  <a:cubicBezTo>
                    <a:pt x="8325" y="129"/>
                    <a:pt x="7235" y="0"/>
                    <a:pt x="625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80" name="Google Shape;480;p30"/>
            <p:cNvSpPr/>
            <p:nvPr/>
          </p:nvSpPr>
          <p:spPr>
            <a:xfrm>
              <a:off x="7148859" y="3294434"/>
              <a:ext cx="1024676" cy="375222"/>
            </a:xfrm>
            <a:custGeom>
              <a:avLst/>
              <a:gdLst/>
              <a:ahLst/>
              <a:cxnLst/>
              <a:rect l="l" t="t" r="r" b="b"/>
              <a:pathLst>
                <a:path w="52730" h="19309" extrusionOk="0">
                  <a:moveTo>
                    <a:pt x="47240" y="1"/>
                  </a:moveTo>
                  <a:cubicBezTo>
                    <a:pt x="46551" y="1"/>
                    <a:pt x="45860" y="98"/>
                    <a:pt x="45209" y="339"/>
                  </a:cubicBezTo>
                  <a:cubicBezTo>
                    <a:pt x="42061" y="1511"/>
                    <a:pt x="38642" y="9814"/>
                    <a:pt x="35928" y="9814"/>
                  </a:cubicBezTo>
                  <a:cubicBezTo>
                    <a:pt x="35832" y="9814"/>
                    <a:pt x="35737" y="9804"/>
                    <a:pt x="35642" y="9782"/>
                  </a:cubicBezTo>
                  <a:cubicBezTo>
                    <a:pt x="33738" y="9378"/>
                    <a:pt x="32630" y="8915"/>
                    <a:pt x="30984" y="8915"/>
                  </a:cubicBezTo>
                  <a:cubicBezTo>
                    <a:pt x="30247" y="8915"/>
                    <a:pt x="29402" y="9008"/>
                    <a:pt x="28329" y="9241"/>
                  </a:cubicBezTo>
                  <a:cubicBezTo>
                    <a:pt x="25443" y="9867"/>
                    <a:pt x="22991" y="12721"/>
                    <a:pt x="20779" y="12721"/>
                  </a:cubicBezTo>
                  <a:cubicBezTo>
                    <a:pt x="20334" y="12721"/>
                    <a:pt x="19898" y="12605"/>
                    <a:pt x="19471" y="12333"/>
                  </a:cubicBezTo>
                  <a:cubicBezTo>
                    <a:pt x="16964" y="10701"/>
                    <a:pt x="15543" y="3598"/>
                    <a:pt x="9654" y="2138"/>
                  </a:cubicBezTo>
                  <a:cubicBezTo>
                    <a:pt x="8912" y="1960"/>
                    <a:pt x="8205" y="1882"/>
                    <a:pt x="7535" y="1882"/>
                  </a:cubicBezTo>
                  <a:cubicBezTo>
                    <a:pt x="2848" y="1882"/>
                    <a:pt x="0" y="5688"/>
                    <a:pt x="0" y="5688"/>
                  </a:cubicBezTo>
                  <a:lnTo>
                    <a:pt x="0" y="19309"/>
                  </a:lnTo>
                  <a:lnTo>
                    <a:pt x="52730" y="19309"/>
                  </a:lnTo>
                  <a:lnTo>
                    <a:pt x="52730" y="1553"/>
                  </a:lnTo>
                  <a:cubicBezTo>
                    <a:pt x="52730" y="1553"/>
                    <a:pt x="50001" y="1"/>
                    <a:pt x="4724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81" name="Google Shape;481;p30"/>
            <p:cNvSpPr/>
            <p:nvPr/>
          </p:nvSpPr>
          <p:spPr>
            <a:xfrm>
              <a:off x="7545090" y="3790647"/>
              <a:ext cx="64963" cy="64982"/>
            </a:xfrm>
            <a:custGeom>
              <a:avLst/>
              <a:gdLst/>
              <a:ahLst/>
              <a:cxnLst/>
              <a:rect l="l" t="t" r="r" b="b"/>
              <a:pathLst>
                <a:path w="3343" h="3344" extrusionOk="0">
                  <a:moveTo>
                    <a:pt x="1671" y="1"/>
                  </a:moveTo>
                  <a:cubicBezTo>
                    <a:pt x="752" y="1"/>
                    <a:pt x="0" y="753"/>
                    <a:pt x="0" y="1672"/>
                  </a:cubicBezTo>
                  <a:cubicBezTo>
                    <a:pt x="0" y="2591"/>
                    <a:pt x="752" y="3343"/>
                    <a:pt x="1671" y="3343"/>
                  </a:cubicBezTo>
                  <a:cubicBezTo>
                    <a:pt x="2591" y="3343"/>
                    <a:pt x="3343" y="2591"/>
                    <a:pt x="3343" y="1672"/>
                  </a:cubicBezTo>
                  <a:cubicBezTo>
                    <a:pt x="3343" y="753"/>
                    <a:pt x="2591" y="1"/>
                    <a:pt x="1671"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82" name="Google Shape;482;p30"/>
            <p:cNvSpPr/>
            <p:nvPr/>
          </p:nvSpPr>
          <p:spPr>
            <a:xfrm>
              <a:off x="7545090" y="3939210"/>
              <a:ext cx="64963" cy="64186"/>
            </a:xfrm>
            <a:custGeom>
              <a:avLst/>
              <a:gdLst/>
              <a:ahLst/>
              <a:cxnLst/>
              <a:rect l="l" t="t" r="r" b="b"/>
              <a:pathLst>
                <a:path w="3343" h="3303" extrusionOk="0">
                  <a:moveTo>
                    <a:pt x="1671" y="0"/>
                  </a:moveTo>
                  <a:cubicBezTo>
                    <a:pt x="752" y="0"/>
                    <a:pt x="0" y="712"/>
                    <a:pt x="0" y="1632"/>
                  </a:cubicBezTo>
                  <a:cubicBezTo>
                    <a:pt x="0" y="2551"/>
                    <a:pt x="752" y="3303"/>
                    <a:pt x="1671" y="3303"/>
                  </a:cubicBezTo>
                  <a:cubicBezTo>
                    <a:pt x="2591" y="3303"/>
                    <a:pt x="3343" y="2551"/>
                    <a:pt x="3343" y="1632"/>
                  </a:cubicBezTo>
                  <a:cubicBezTo>
                    <a:pt x="3343" y="712"/>
                    <a:pt x="2591" y="0"/>
                    <a:pt x="167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83" name="Google Shape;483;p30"/>
            <p:cNvSpPr/>
            <p:nvPr/>
          </p:nvSpPr>
          <p:spPr>
            <a:xfrm>
              <a:off x="7670975" y="3799548"/>
              <a:ext cx="410842" cy="47124"/>
            </a:xfrm>
            <a:custGeom>
              <a:avLst/>
              <a:gdLst/>
              <a:ahLst/>
              <a:cxnLst/>
              <a:rect l="l" t="t" r="r" b="b"/>
              <a:pathLst>
                <a:path w="21142" h="2425" extrusionOk="0">
                  <a:moveTo>
                    <a:pt x="0" y="1"/>
                  </a:moveTo>
                  <a:lnTo>
                    <a:pt x="0" y="2424"/>
                  </a:lnTo>
                  <a:lnTo>
                    <a:pt x="21142" y="2424"/>
                  </a:lnTo>
                  <a:lnTo>
                    <a:pt x="21142"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84" name="Google Shape;484;p30"/>
            <p:cNvSpPr/>
            <p:nvPr/>
          </p:nvSpPr>
          <p:spPr>
            <a:xfrm>
              <a:off x="7670975" y="3948169"/>
              <a:ext cx="351553" cy="46269"/>
            </a:xfrm>
            <a:custGeom>
              <a:avLst/>
              <a:gdLst/>
              <a:ahLst/>
              <a:cxnLst/>
              <a:rect l="l" t="t" r="r" b="b"/>
              <a:pathLst>
                <a:path w="18091" h="2381" extrusionOk="0">
                  <a:moveTo>
                    <a:pt x="0" y="1"/>
                  </a:moveTo>
                  <a:lnTo>
                    <a:pt x="0" y="2381"/>
                  </a:lnTo>
                  <a:lnTo>
                    <a:pt x="18090" y="2381"/>
                  </a:lnTo>
                  <a:lnTo>
                    <a:pt x="18090"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85" name="Google Shape;485;p30"/>
            <p:cNvSpPr/>
            <p:nvPr/>
          </p:nvSpPr>
          <p:spPr>
            <a:xfrm>
              <a:off x="5204292" y="2046604"/>
              <a:ext cx="1131010" cy="1042534"/>
            </a:xfrm>
            <a:custGeom>
              <a:avLst/>
              <a:gdLst/>
              <a:ahLst/>
              <a:cxnLst/>
              <a:rect l="l" t="t" r="r" b="b"/>
              <a:pathLst>
                <a:path w="58202" h="53649" extrusionOk="0">
                  <a:moveTo>
                    <a:pt x="4095" y="0"/>
                  </a:moveTo>
                  <a:cubicBezTo>
                    <a:pt x="1839" y="0"/>
                    <a:pt x="0" y="1795"/>
                    <a:pt x="0" y="4095"/>
                  </a:cubicBezTo>
                  <a:lnTo>
                    <a:pt x="0" y="49554"/>
                  </a:lnTo>
                  <a:cubicBezTo>
                    <a:pt x="0" y="51810"/>
                    <a:pt x="1839" y="53649"/>
                    <a:pt x="4095" y="53649"/>
                  </a:cubicBezTo>
                  <a:lnTo>
                    <a:pt x="54107" y="53649"/>
                  </a:lnTo>
                  <a:cubicBezTo>
                    <a:pt x="56363" y="53649"/>
                    <a:pt x="58201" y="51810"/>
                    <a:pt x="58201" y="49554"/>
                  </a:cubicBezTo>
                  <a:lnTo>
                    <a:pt x="58201" y="4095"/>
                  </a:lnTo>
                  <a:cubicBezTo>
                    <a:pt x="58201" y="1795"/>
                    <a:pt x="56363" y="0"/>
                    <a:pt x="5410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6" name="Google Shape;486;p30"/>
            <p:cNvSpPr/>
            <p:nvPr/>
          </p:nvSpPr>
          <p:spPr>
            <a:xfrm>
              <a:off x="5311463" y="2396509"/>
              <a:ext cx="117722" cy="329672"/>
            </a:xfrm>
            <a:custGeom>
              <a:avLst/>
              <a:gdLst/>
              <a:ahLst/>
              <a:cxnLst/>
              <a:rect l="l" t="t" r="r" b="b"/>
              <a:pathLst>
                <a:path w="6058" h="16965" extrusionOk="0">
                  <a:moveTo>
                    <a:pt x="1" y="1"/>
                  </a:moveTo>
                  <a:lnTo>
                    <a:pt x="1" y="16965"/>
                  </a:lnTo>
                  <a:lnTo>
                    <a:pt x="6057" y="16965"/>
                  </a:lnTo>
                  <a:lnTo>
                    <a:pt x="605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87" name="Google Shape;487;p30"/>
            <p:cNvSpPr/>
            <p:nvPr/>
          </p:nvSpPr>
          <p:spPr>
            <a:xfrm>
              <a:off x="5510356" y="2246333"/>
              <a:ext cx="118558" cy="479847"/>
            </a:xfrm>
            <a:custGeom>
              <a:avLst/>
              <a:gdLst/>
              <a:ahLst/>
              <a:cxnLst/>
              <a:rect l="l" t="t" r="r" b="b"/>
              <a:pathLst>
                <a:path w="6101" h="24693" extrusionOk="0">
                  <a:moveTo>
                    <a:pt x="1" y="1"/>
                  </a:moveTo>
                  <a:lnTo>
                    <a:pt x="1" y="24693"/>
                  </a:lnTo>
                  <a:lnTo>
                    <a:pt x="6101" y="24693"/>
                  </a:lnTo>
                  <a:lnTo>
                    <a:pt x="6101"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88" name="Google Shape;488;p30"/>
            <p:cNvSpPr/>
            <p:nvPr/>
          </p:nvSpPr>
          <p:spPr>
            <a:xfrm>
              <a:off x="5710104" y="2353524"/>
              <a:ext cx="117780" cy="372657"/>
            </a:xfrm>
            <a:custGeom>
              <a:avLst/>
              <a:gdLst/>
              <a:ahLst/>
              <a:cxnLst/>
              <a:rect l="l" t="t" r="r" b="b"/>
              <a:pathLst>
                <a:path w="6061" h="19177" extrusionOk="0">
                  <a:moveTo>
                    <a:pt x="0" y="0"/>
                  </a:moveTo>
                  <a:lnTo>
                    <a:pt x="0" y="19177"/>
                  </a:lnTo>
                  <a:lnTo>
                    <a:pt x="6060" y="19177"/>
                  </a:lnTo>
                  <a:lnTo>
                    <a:pt x="6060" y="15918"/>
                  </a:lnTo>
                  <a:cubicBezTo>
                    <a:pt x="5810" y="15209"/>
                    <a:pt x="5599" y="14664"/>
                    <a:pt x="5599" y="14413"/>
                  </a:cubicBezTo>
                  <a:cubicBezTo>
                    <a:pt x="5599" y="14039"/>
                    <a:pt x="5810" y="13578"/>
                    <a:pt x="6060" y="13203"/>
                  </a:cubicBezTo>
                  <a:lnTo>
                    <a:pt x="606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89" name="Google Shape;489;p30"/>
            <p:cNvSpPr/>
            <p:nvPr/>
          </p:nvSpPr>
          <p:spPr>
            <a:xfrm>
              <a:off x="5909055" y="2246333"/>
              <a:ext cx="117722" cy="479847"/>
            </a:xfrm>
            <a:custGeom>
              <a:avLst/>
              <a:gdLst/>
              <a:ahLst/>
              <a:cxnLst/>
              <a:rect l="l" t="t" r="r" b="b"/>
              <a:pathLst>
                <a:path w="6058" h="24693" extrusionOk="0">
                  <a:moveTo>
                    <a:pt x="0" y="1"/>
                  </a:moveTo>
                  <a:lnTo>
                    <a:pt x="0" y="24151"/>
                  </a:lnTo>
                  <a:cubicBezTo>
                    <a:pt x="124" y="24358"/>
                    <a:pt x="208" y="24569"/>
                    <a:pt x="291" y="24693"/>
                  </a:cubicBezTo>
                  <a:lnTo>
                    <a:pt x="6057" y="24693"/>
                  </a:lnTo>
                  <a:lnTo>
                    <a:pt x="605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90" name="Google Shape;490;p30"/>
            <p:cNvSpPr/>
            <p:nvPr/>
          </p:nvSpPr>
          <p:spPr>
            <a:xfrm>
              <a:off x="6107949" y="2345401"/>
              <a:ext cx="117780" cy="380780"/>
            </a:xfrm>
            <a:custGeom>
              <a:avLst/>
              <a:gdLst/>
              <a:ahLst/>
              <a:cxnLst/>
              <a:rect l="l" t="t" r="r" b="b"/>
              <a:pathLst>
                <a:path w="6061" h="19595" extrusionOk="0">
                  <a:moveTo>
                    <a:pt x="0" y="0"/>
                  </a:moveTo>
                  <a:lnTo>
                    <a:pt x="0" y="19595"/>
                  </a:lnTo>
                  <a:lnTo>
                    <a:pt x="6061" y="19595"/>
                  </a:lnTo>
                  <a:lnTo>
                    <a:pt x="6061"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91" name="Google Shape;491;p30"/>
            <p:cNvSpPr/>
            <p:nvPr/>
          </p:nvSpPr>
          <p:spPr>
            <a:xfrm>
              <a:off x="5498988" y="2826068"/>
              <a:ext cx="733227" cy="50350"/>
            </a:xfrm>
            <a:custGeom>
              <a:avLst/>
              <a:gdLst/>
              <a:ahLst/>
              <a:cxnLst/>
              <a:rect l="l" t="t" r="r" b="b"/>
              <a:pathLst>
                <a:path w="37732" h="2591" extrusionOk="0">
                  <a:moveTo>
                    <a:pt x="1" y="0"/>
                  </a:moveTo>
                  <a:lnTo>
                    <a:pt x="1" y="2591"/>
                  </a:lnTo>
                  <a:lnTo>
                    <a:pt x="37732" y="2591"/>
                  </a:lnTo>
                  <a:lnTo>
                    <a:pt x="37732"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92" name="Google Shape;492;p30"/>
            <p:cNvSpPr/>
            <p:nvPr/>
          </p:nvSpPr>
          <p:spPr>
            <a:xfrm>
              <a:off x="5628895" y="2901545"/>
              <a:ext cx="603321" cy="51205"/>
            </a:xfrm>
            <a:custGeom>
              <a:avLst/>
              <a:gdLst/>
              <a:ahLst/>
              <a:cxnLst/>
              <a:rect l="l" t="t" r="r" b="b"/>
              <a:pathLst>
                <a:path w="31047" h="2635" extrusionOk="0">
                  <a:moveTo>
                    <a:pt x="1" y="1"/>
                  </a:moveTo>
                  <a:lnTo>
                    <a:pt x="1" y="2634"/>
                  </a:lnTo>
                  <a:lnTo>
                    <a:pt x="31047" y="2634"/>
                  </a:lnTo>
                  <a:lnTo>
                    <a:pt x="31047"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93" name="Google Shape;493;p30"/>
            <p:cNvSpPr/>
            <p:nvPr/>
          </p:nvSpPr>
          <p:spPr>
            <a:xfrm>
              <a:off x="5680081" y="1684477"/>
              <a:ext cx="340185" cy="344286"/>
            </a:xfrm>
            <a:custGeom>
              <a:avLst/>
              <a:gdLst/>
              <a:ahLst/>
              <a:cxnLst/>
              <a:rect l="l" t="t" r="r" b="b"/>
              <a:pathLst>
                <a:path w="17506" h="17717" extrusionOk="0">
                  <a:moveTo>
                    <a:pt x="16754" y="1"/>
                  </a:moveTo>
                  <a:cubicBezTo>
                    <a:pt x="16420" y="1"/>
                    <a:pt x="16129" y="208"/>
                    <a:pt x="16045" y="542"/>
                  </a:cubicBezTo>
                  <a:lnTo>
                    <a:pt x="542" y="542"/>
                  </a:lnTo>
                  <a:lnTo>
                    <a:pt x="542" y="16252"/>
                  </a:lnTo>
                  <a:cubicBezTo>
                    <a:pt x="252" y="16336"/>
                    <a:pt x="1" y="16630"/>
                    <a:pt x="1" y="16964"/>
                  </a:cubicBezTo>
                  <a:cubicBezTo>
                    <a:pt x="1" y="17382"/>
                    <a:pt x="335" y="17716"/>
                    <a:pt x="753" y="17716"/>
                  </a:cubicBezTo>
                  <a:cubicBezTo>
                    <a:pt x="1127" y="17716"/>
                    <a:pt x="1462" y="17382"/>
                    <a:pt x="1462" y="16964"/>
                  </a:cubicBezTo>
                  <a:cubicBezTo>
                    <a:pt x="1462" y="16630"/>
                    <a:pt x="1254" y="16336"/>
                    <a:pt x="920" y="16252"/>
                  </a:cubicBezTo>
                  <a:lnTo>
                    <a:pt x="920" y="920"/>
                  </a:lnTo>
                  <a:lnTo>
                    <a:pt x="16045" y="920"/>
                  </a:lnTo>
                  <a:cubicBezTo>
                    <a:pt x="16129" y="1254"/>
                    <a:pt x="16420" y="1461"/>
                    <a:pt x="16754" y="1461"/>
                  </a:cubicBezTo>
                  <a:cubicBezTo>
                    <a:pt x="17172" y="1461"/>
                    <a:pt x="17506" y="1127"/>
                    <a:pt x="17506" y="753"/>
                  </a:cubicBezTo>
                  <a:cubicBezTo>
                    <a:pt x="17506" y="335"/>
                    <a:pt x="17172" y="1"/>
                    <a:pt x="167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494;p30"/>
            <p:cNvSpPr/>
            <p:nvPr/>
          </p:nvSpPr>
          <p:spPr>
            <a:xfrm>
              <a:off x="8290449" y="2521558"/>
              <a:ext cx="112067" cy="885869"/>
            </a:xfrm>
            <a:custGeom>
              <a:avLst/>
              <a:gdLst/>
              <a:ahLst/>
              <a:cxnLst/>
              <a:rect l="l" t="t" r="r" b="b"/>
              <a:pathLst>
                <a:path w="5767" h="45587" extrusionOk="0">
                  <a:moveTo>
                    <a:pt x="3009" y="0"/>
                  </a:moveTo>
                  <a:cubicBezTo>
                    <a:pt x="2591" y="0"/>
                    <a:pt x="2300" y="335"/>
                    <a:pt x="2300" y="752"/>
                  </a:cubicBezTo>
                  <a:cubicBezTo>
                    <a:pt x="2300" y="1130"/>
                    <a:pt x="2591" y="1464"/>
                    <a:pt x="3009" y="1464"/>
                  </a:cubicBezTo>
                  <a:cubicBezTo>
                    <a:pt x="3343" y="1464"/>
                    <a:pt x="3637" y="1254"/>
                    <a:pt x="3721" y="920"/>
                  </a:cubicBezTo>
                  <a:lnTo>
                    <a:pt x="5348" y="920"/>
                  </a:lnTo>
                  <a:lnTo>
                    <a:pt x="5348" y="44624"/>
                  </a:lnTo>
                  <a:lnTo>
                    <a:pt x="1421" y="44624"/>
                  </a:lnTo>
                  <a:cubicBezTo>
                    <a:pt x="1337" y="44333"/>
                    <a:pt x="1046" y="44082"/>
                    <a:pt x="712" y="44082"/>
                  </a:cubicBezTo>
                  <a:cubicBezTo>
                    <a:pt x="294" y="44082"/>
                    <a:pt x="0" y="44417"/>
                    <a:pt x="0" y="44834"/>
                  </a:cubicBezTo>
                  <a:cubicBezTo>
                    <a:pt x="0" y="45252"/>
                    <a:pt x="294" y="45587"/>
                    <a:pt x="712" y="45587"/>
                  </a:cubicBezTo>
                  <a:cubicBezTo>
                    <a:pt x="1046" y="45587"/>
                    <a:pt x="1337" y="45336"/>
                    <a:pt x="1421" y="45042"/>
                  </a:cubicBezTo>
                  <a:lnTo>
                    <a:pt x="5766" y="45042"/>
                  </a:lnTo>
                  <a:lnTo>
                    <a:pt x="5766" y="545"/>
                  </a:lnTo>
                  <a:lnTo>
                    <a:pt x="3721" y="545"/>
                  </a:lnTo>
                  <a:cubicBezTo>
                    <a:pt x="3637" y="211"/>
                    <a:pt x="3343" y="0"/>
                    <a:pt x="30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 name="Google Shape;495;p30"/>
            <p:cNvSpPr/>
            <p:nvPr/>
          </p:nvSpPr>
          <p:spPr>
            <a:xfrm>
              <a:off x="5680081" y="3102129"/>
              <a:ext cx="28410" cy="179420"/>
            </a:xfrm>
            <a:custGeom>
              <a:avLst/>
              <a:gdLst/>
              <a:ahLst/>
              <a:cxnLst/>
              <a:rect l="l" t="t" r="r" b="b"/>
              <a:pathLst>
                <a:path w="1462" h="9233" extrusionOk="0">
                  <a:moveTo>
                    <a:pt x="753" y="0"/>
                  </a:moveTo>
                  <a:cubicBezTo>
                    <a:pt x="335" y="0"/>
                    <a:pt x="1" y="335"/>
                    <a:pt x="1" y="753"/>
                  </a:cubicBezTo>
                  <a:cubicBezTo>
                    <a:pt x="1" y="1087"/>
                    <a:pt x="252" y="1337"/>
                    <a:pt x="542" y="1461"/>
                  </a:cubicBezTo>
                  <a:lnTo>
                    <a:pt x="542" y="7812"/>
                  </a:lnTo>
                  <a:cubicBezTo>
                    <a:pt x="252" y="7896"/>
                    <a:pt x="1" y="8146"/>
                    <a:pt x="1" y="8481"/>
                  </a:cubicBezTo>
                  <a:cubicBezTo>
                    <a:pt x="1" y="8898"/>
                    <a:pt x="335" y="9233"/>
                    <a:pt x="753" y="9233"/>
                  </a:cubicBezTo>
                  <a:cubicBezTo>
                    <a:pt x="1127" y="9233"/>
                    <a:pt x="1462" y="8898"/>
                    <a:pt x="1462" y="8481"/>
                  </a:cubicBezTo>
                  <a:cubicBezTo>
                    <a:pt x="1462" y="8146"/>
                    <a:pt x="1254" y="7896"/>
                    <a:pt x="920" y="7812"/>
                  </a:cubicBezTo>
                  <a:lnTo>
                    <a:pt x="920" y="1461"/>
                  </a:lnTo>
                  <a:cubicBezTo>
                    <a:pt x="1254" y="1337"/>
                    <a:pt x="1462" y="1087"/>
                    <a:pt x="1462" y="753"/>
                  </a:cubicBezTo>
                  <a:cubicBezTo>
                    <a:pt x="1462" y="335"/>
                    <a:pt x="1127" y="0"/>
                    <a:pt x="75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 name="Google Shape;496;p30"/>
            <p:cNvSpPr/>
            <p:nvPr/>
          </p:nvSpPr>
          <p:spPr>
            <a:xfrm>
              <a:off x="6601616" y="2727000"/>
              <a:ext cx="204624" cy="659325"/>
            </a:xfrm>
            <a:custGeom>
              <a:avLst/>
              <a:gdLst/>
              <a:ahLst/>
              <a:cxnLst/>
              <a:rect l="l" t="t" r="r" b="b"/>
              <a:pathLst>
                <a:path w="10530" h="33929" extrusionOk="0">
                  <a:moveTo>
                    <a:pt x="10155" y="1"/>
                  </a:moveTo>
                  <a:cubicBezTo>
                    <a:pt x="10155" y="1"/>
                    <a:pt x="4930" y="335"/>
                    <a:pt x="2133" y="4848"/>
                  </a:cubicBezTo>
                  <a:cubicBezTo>
                    <a:pt x="84" y="8107"/>
                    <a:pt x="0" y="19054"/>
                    <a:pt x="545" y="24609"/>
                  </a:cubicBezTo>
                  <a:cubicBezTo>
                    <a:pt x="1086" y="30168"/>
                    <a:pt x="3219" y="33928"/>
                    <a:pt x="3219" y="33928"/>
                  </a:cubicBezTo>
                  <a:cubicBezTo>
                    <a:pt x="3219" y="33928"/>
                    <a:pt x="2133" y="25822"/>
                    <a:pt x="3760" y="19304"/>
                  </a:cubicBezTo>
                  <a:cubicBezTo>
                    <a:pt x="5348" y="12743"/>
                    <a:pt x="10529" y="5934"/>
                    <a:pt x="10529" y="5934"/>
                  </a:cubicBezTo>
                  <a:lnTo>
                    <a:pt x="1015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97" name="Google Shape;497;p30"/>
            <p:cNvSpPr/>
            <p:nvPr/>
          </p:nvSpPr>
          <p:spPr>
            <a:xfrm>
              <a:off x="6731523" y="2892644"/>
              <a:ext cx="564339" cy="508296"/>
            </a:xfrm>
            <a:custGeom>
              <a:avLst/>
              <a:gdLst/>
              <a:ahLst/>
              <a:cxnLst/>
              <a:rect l="l" t="t" r="r" b="b"/>
              <a:pathLst>
                <a:path w="29041" h="26157" extrusionOk="0">
                  <a:moveTo>
                    <a:pt x="26240" y="1"/>
                  </a:moveTo>
                  <a:cubicBezTo>
                    <a:pt x="26239" y="1"/>
                    <a:pt x="19220" y="709"/>
                    <a:pt x="17509" y="1421"/>
                  </a:cubicBezTo>
                  <a:cubicBezTo>
                    <a:pt x="15754" y="2130"/>
                    <a:pt x="9777" y="5934"/>
                    <a:pt x="8149" y="8273"/>
                  </a:cubicBezTo>
                  <a:cubicBezTo>
                    <a:pt x="6518" y="10653"/>
                    <a:pt x="2591" y="21142"/>
                    <a:pt x="2300" y="22312"/>
                  </a:cubicBezTo>
                  <a:cubicBezTo>
                    <a:pt x="2006" y="23482"/>
                    <a:pt x="0" y="26156"/>
                    <a:pt x="0" y="26156"/>
                  </a:cubicBezTo>
                  <a:lnTo>
                    <a:pt x="11993" y="23355"/>
                  </a:lnTo>
                  <a:lnTo>
                    <a:pt x="11993" y="25779"/>
                  </a:lnTo>
                  <a:cubicBezTo>
                    <a:pt x="13832" y="25361"/>
                    <a:pt x="17759" y="22312"/>
                    <a:pt x="17759" y="22312"/>
                  </a:cubicBezTo>
                  <a:cubicBezTo>
                    <a:pt x="18595" y="23105"/>
                    <a:pt x="19220" y="26156"/>
                    <a:pt x="19220" y="26156"/>
                  </a:cubicBezTo>
                  <a:cubicBezTo>
                    <a:pt x="20139" y="25361"/>
                    <a:pt x="20641" y="22018"/>
                    <a:pt x="20641" y="22018"/>
                  </a:cubicBezTo>
                  <a:cubicBezTo>
                    <a:pt x="21102" y="23817"/>
                    <a:pt x="23900" y="25906"/>
                    <a:pt x="23900" y="25906"/>
                  </a:cubicBezTo>
                  <a:cubicBezTo>
                    <a:pt x="23692" y="24525"/>
                    <a:pt x="24234" y="19555"/>
                    <a:pt x="24234" y="19555"/>
                  </a:cubicBezTo>
                  <a:cubicBezTo>
                    <a:pt x="25738" y="21266"/>
                    <a:pt x="29041" y="22563"/>
                    <a:pt x="29041" y="22563"/>
                  </a:cubicBezTo>
                  <a:cubicBezTo>
                    <a:pt x="25989" y="19638"/>
                    <a:pt x="25280" y="11322"/>
                    <a:pt x="25905" y="7521"/>
                  </a:cubicBezTo>
                  <a:cubicBezTo>
                    <a:pt x="26574" y="3677"/>
                    <a:pt x="26240" y="1"/>
                    <a:pt x="2624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98" name="Google Shape;498;p30"/>
            <p:cNvSpPr/>
            <p:nvPr/>
          </p:nvSpPr>
          <p:spPr>
            <a:xfrm>
              <a:off x="6731523" y="3039322"/>
              <a:ext cx="564339" cy="361619"/>
            </a:xfrm>
            <a:custGeom>
              <a:avLst/>
              <a:gdLst/>
              <a:ahLst/>
              <a:cxnLst/>
              <a:rect l="l" t="t" r="r" b="b"/>
              <a:pathLst>
                <a:path w="29041" h="18609" extrusionOk="0">
                  <a:moveTo>
                    <a:pt x="28806" y="14918"/>
                  </a:moveTo>
                  <a:cubicBezTo>
                    <a:pt x="28885" y="14955"/>
                    <a:pt x="28963" y="14988"/>
                    <a:pt x="29041" y="15015"/>
                  </a:cubicBezTo>
                  <a:cubicBezTo>
                    <a:pt x="29041" y="15015"/>
                    <a:pt x="28955" y="14982"/>
                    <a:pt x="28806" y="14918"/>
                  </a:cubicBezTo>
                  <a:close/>
                  <a:moveTo>
                    <a:pt x="17417" y="1"/>
                  </a:moveTo>
                  <a:cubicBezTo>
                    <a:pt x="17267" y="1"/>
                    <a:pt x="17164" y="17"/>
                    <a:pt x="17131" y="57"/>
                  </a:cubicBezTo>
                  <a:cubicBezTo>
                    <a:pt x="17007" y="224"/>
                    <a:pt x="10573" y="3189"/>
                    <a:pt x="5599" y="6030"/>
                  </a:cubicBezTo>
                  <a:cubicBezTo>
                    <a:pt x="4055" y="9750"/>
                    <a:pt x="2467" y="14012"/>
                    <a:pt x="2300" y="14764"/>
                  </a:cubicBezTo>
                  <a:cubicBezTo>
                    <a:pt x="2006" y="15934"/>
                    <a:pt x="0" y="18608"/>
                    <a:pt x="0" y="18608"/>
                  </a:cubicBezTo>
                  <a:lnTo>
                    <a:pt x="11993" y="15807"/>
                  </a:lnTo>
                  <a:lnTo>
                    <a:pt x="11993" y="18231"/>
                  </a:lnTo>
                  <a:cubicBezTo>
                    <a:pt x="13832" y="17813"/>
                    <a:pt x="17759" y="14764"/>
                    <a:pt x="17759" y="14764"/>
                  </a:cubicBezTo>
                  <a:cubicBezTo>
                    <a:pt x="18595" y="15557"/>
                    <a:pt x="19220" y="18608"/>
                    <a:pt x="19220" y="18608"/>
                  </a:cubicBezTo>
                  <a:cubicBezTo>
                    <a:pt x="20139" y="17813"/>
                    <a:pt x="20641" y="14470"/>
                    <a:pt x="20641" y="14470"/>
                  </a:cubicBezTo>
                  <a:cubicBezTo>
                    <a:pt x="21102" y="16269"/>
                    <a:pt x="23900" y="18358"/>
                    <a:pt x="23900" y="18358"/>
                  </a:cubicBezTo>
                  <a:cubicBezTo>
                    <a:pt x="23692" y="16977"/>
                    <a:pt x="24234" y="12007"/>
                    <a:pt x="24234" y="12007"/>
                  </a:cubicBezTo>
                  <a:cubicBezTo>
                    <a:pt x="25497" y="13443"/>
                    <a:pt x="28026" y="14588"/>
                    <a:pt x="28806" y="14918"/>
                  </a:cubicBezTo>
                  <a:lnTo>
                    <a:pt x="28806" y="14918"/>
                  </a:lnTo>
                  <a:cubicBezTo>
                    <a:pt x="26359" y="13761"/>
                    <a:pt x="23664" y="7977"/>
                    <a:pt x="22773" y="6157"/>
                  </a:cubicBezTo>
                  <a:cubicBezTo>
                    <a:pt x="21854" y="4275"/>
                    <a:pt x="20350" y="475"/>
                    <a:pt x="20350" y="475"/>
                  </a:cubicBezTo>
                  <a:cubicBezTo>
                    <a:pt x="20350" y="475"/>
                    <a:pt x="18217" y="1"/>
                    <a:pt x="174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99" name="Google Shape;499;p30"/>
            <p:cNvSpPr/>
            <p:nvPr/>
          </p:nvSpPr>
          <p:spPr>
            <a:xfrm>
              <a:off x="6763218" y="3199253"/>
              <a:ext cx="300426" cy="345257"/>
            </a:xfrm>
            <a:custGeom>
              <a:avLst/>
              <a:gdLst/>
              <a:ahLst/>
              <a:cxnLst/>
              <a:rect l="l" t="t" r="r" b="b"/>
              <a:pathLst>
                <a:path w="15460" h="17767" extrusionOk="0">
                  <a:moveTo>
                    <a:pt x="14559" y="0"/>
                  </a:moveTo>
                  <a:cubicBezTo>
                    <a:pt x="13059" y="0"/>
                    <a:pt x="8942" y="474"/>
                    <a:pt x="8942" y="474"/>
                  </a:cubicBezTo>
                  <a:lnTo>
                    <a:pt x="4052" y="3359"/>
                  </a:lnTo>
                  <a:lnTo>
                    <a:pt x="2464" y="7243"/>
                  </a:lnTo>
                  <a:cubicBezTo>
                    <a:pt x="2464" y="7243"/>
                    <a:pt x="709" y="12173"/>
                    <a:pt x="375" y="13176"/>
                  </a:cubicBezTo>
                  <a:cubicBezTo>
                    <a:pt x="0" y="14179"/>
                    <a:pt x="168" y="16479"/>
                    <a:pt x="1294" y="17271"/>
                  </a:cubicBezTo>
                  <a:cubicBezTo>
                    <a:pt x="1779" y="17644"/>
                    <a:pt x="2671" y="17767"/>
                    <a:pt x="3622" y="17767"/>
                  </a:cubicBezTo>
                  <a:cubicBezTo>
                    <a:pt x="4803" y="17767"/>
                    <a:pt x="6075" y="17577"/>
                    <a:pt x="6769" y="17438"/>
                  </a:cubicBezTo>
                  <a:cubicBezTo>
                    <a:pt x="8023" y="17187"/>
                    <a:pt x="13662" y="13387"/>
                    <a:pt x="13662" y="13387"/>
                  </a:cubicBezTo>
                  <a:cubicBezTo>
                    <a:pt x="13662" y="13387"/>
                    <a:pt x="14541" y="5739"/>
                    <a:pt x="14875" y="4318"/>
                  </a:cubicBezTo>
                  <a:cubicBezTo>
                    <a:pt x="15249" y="2898"/>
                    <a:pt x="15460" y="307"/>
                    <a:pt x="15082" y="56"/>
                  </a:cubicBezTo>
                  <a:cubicBezTo>
                    <a:pt x="15029" y="17"/>
                    <a:pt x="14840" y="0"/>
                    <a:pt x="14559" y="0"/>
                  </a:cubicBezTo>
                  <a:close/>
                </a:path>
              </a:pathLst>
            </a:custGeom>
            <a:solidFill>
              <a:srgbClr val="AC6955"/>
            </a:solidFill>
            <a:ln>
              <a:noFill/>
            </a:ln>
          </p:spPr>
          <p:txBody>
            <a:bodyPr spcFirstLastPara="1" wrap="square" lIns="121900" tIns="121900" rIns="121900" bIns="121900" anchor="ctr" anchorCtr="0">
              <a:noAutofit/>
            </a:bodyPr>
            <a:lstStyle/>
            <a:p>
              <a:endParaRPr sz="2400"/>
            </a:p>
          </p:txBody>
        </p:sp>
        <p:sp>
          <p:nvSpPr>
            <p:cNvPr id="500" name="Google Shape;500;p30"/>
            <p:cNvSpPr/>
            <p:nvPr/>
          </p:nvSpPr>
          <p:spPr>
            <a:xfrm>
              <a:off x="6639801" y="2740662"/>
              <a:ext cx="501786" cy="611444"/>
            </a:xfrm>
            <a:custGeom>
              <a:avLst/>
              <a:gdLst/>
              <a:ahLst/>
              <a:cxnLst/>
              <a:rect l="l" t="t" r="r" b="b"/>
              <a:pathLst>
                <a:path w="25822" h="31465" extrusionOk="0">
                  <a:moveTo>
                    <a:pt x="13686" y="1"/>
                  </a:moveTo>
                  <a:cubicBezTo>
                    <a:pt x="9119" y="1"/>
                    <a:pt x="4823" y="2860"/>
                    <a:pt x="1879" y="10202"/>
                  </a:cubicBezTo>
                  <a:cubicBezTo>
                    <a:pt x="1879" y="10202"/>
                    <a:pt x="1378" y="11873"/>
                    <a:pt x="1294" y="13210"/>
                  </a:cubicBezTo>
                  <a:cubicBezTo>
                    <a:pt x="1170" y="14507"/>
                    <a:pt x="1003" y="16011"/>
                    <a:pt x="585" y="17515"/>
                  </a:cubicBezTo>
                  <a:cubicBezTo>
                    <a:pt x="208" y="18769"/>
                    <a:pt x="1" y="21733"/>
                    <a:pt x="251" y="23615"/>
                  </a:cubicBezTo>
                  <a:cubicBezTo>
                    <a:pt x="502" y="25494"/>
                    <a:pt x="1672" y="28753"/>
                    <a:pt x="1755" y="29421"/>
                  </a:cubicBezTo>
                  <a:cubicBezTo>
                    <a:pt x="1795" y="30050"/>
                    <a:pt x="2090" y="30257"/>
                    <a:pt x="2591" y="30591"/>
                  </a:cubicBezTo>
                  <a:cubicBezTo>
                    <a:pt x="3011" y="30838"/>
                    <a:pt x="7156" y="31464"/>
                    <a:pt x="10455" y="31464"/>
                  </a:cubicBezTo>
                  <a:cubicBezTo>
                    <a:pt x="11093" y="31464"/>
                    <a:pt x="11699" y="31441"/>
                    <a:pt x="12241" y="31387"/>
                  </a:cubicBezTo>
                  <a:cubicBezTo>
                    <a:pt x="15627" y="31009"/>
                    <a:pt x="18508" y="28335"/>
                    <a:pt x="20223" y="26162"/>
                  </a:cubicBezTo>
                  <a:cubicBezTo>
                    <a:pt x="21978" y="23950"/>
                    <a:pt x="23566" y="17722"/>
                    <a:pt x="24191" y="14714"/>
                  </a:cubicBezTo>
                  <a:cubicBezTo>
                    <a:pt x="24819" y="11706"/>
                    <a:pt x="25822" y="4185"/>
                    <a:pt x="19304" y="1304"/>
                  </a:cubicBezTo>
                  <a:cubicBezTo>
                    <a:pt x="17435" y="471"/>
                    <a:pt x="15538" y="1"/>
                    <a:pt x="13686" y="1"/>
                  </a:cubicBezTo>
                  <a:close/>
                </a:path>
              </a:pathLst>
            </a:custGeom>
            <a:solidFill>
              <a:srgbClr val="C57F6A"/>
            </a:solidFill>
            <a:ln>
              <a:noFill/>
            </a:ln>
          </p:spPr>
          <p:txBody>
            <a:bodyPr spcFirstLastPara="1" wrap="square" lIns="121900" tIns="121900" rIns="121900" bIns="121900" anchor="ctr" anchorCtr="0">
              <a:noAutofit/>
            </a:bodyPr>
            <a:lstStyle/>
            <a:p>
              <a:endParaRPr sz="2400"/>
            </a:p>
          </p:txBody>
        </p:sp>
        <p:sp>
          <p:nvSpPr>
            <p:cNvPr id="501" name="Google Shape;501;p30"/>
            <p:cNvSpPr/>
            <p:nvPr/>
          </p:nvSpPr>
          <p:spPr>
            <a:xfrm>
              <a:off x="6660905" y="2663125"/>
              <a:ext cx="586240" cy="701241"/>
            </a:xfrm>
            <a:custGeom>
              <a:avLst/>
              <a:gdLst/>
              <a:ahLst/>
              <a:cxnLst/>
              <a:rect l="l" t="t" r="r" b="b"/>
              <a:pathLst>
                <a:path w="30168" h="36086" extrusionOk="0">
                  <a:moveTo>
                    <a:pt x="15712" y="0"/>
                  </a:moveTo>
                  <a:cubicBezTo>
                    <a:pt x="11762" y="0"/>
                    <a:pt x="7544" y="1127"/>
                    <a:pt x="5600" y="4541"/>
                  </a:cubicBezTo>
                  <a:lnTo>
                    <a:pt x="836" y="10013"/>
                  </a:lnTo>
                  <a:lnTo>
                    <a:pt x="1" y="14526"/>
                  </a:lnTo>
                  <a:cubicBezTo>
                    <a:pt x="1" y="14526"/>
                    <a:pt x="3718" y="11227"/>
                    <a:pt x="6475" y="10224"/>
                  </a:cubicBezTo>
                  <a:cubicBezTo>
                    <a:pt x="6937" y="11517"/>
                    <a:pt x="7729" y="12854"/>
                    <a:pt x="8899" y="13984"/>
                  </a:cubicBezTo>
                  <a:cubicBezTo>
                    <a:pt x="11406" y="16408"/>
                    <a:pt x="15878" y="18203"/>
                    <a:pt x="19304" y="19205"/>
                  </a:cubicBezTo>
                  <a:cubicBezTo>
                    <a:pt x="19344" y="21295"/>
                    <a:pt x="19221" y="30570"/>
                    <a:pt x="15627" y="36085"/>
                  </a:cubicBezTo>
                  <a:cubicBezTo>
                    <a:pt x="15627" y="36085"/>
                    <a:pt x="22520" y="30821"/>
                    <a:pt x="23940" y="20084"/>
                  </a:cubicBezTo>
                  <a:cubicBezTo>
                    <a:pt x="26447" y="19707"/>
                    <a:pt x="30168" y="15823"/>
                    <a:pt x="29874" y="11812"/>
                  </a:cubicBezTo>
                  <a:cubicBezTo>
                    <a:pt x="29583" y="7506"/>
                    <a:pt x="26782" y="3328"/>
                    <a:pt x="23148" y="1450"/>
                  </a:cubicBezTo>
                  <a:cubicBezTo>
                    <a:pt x="21575" y="654"/>
                    <a:pt x="18722" y="0"/>
                    <a:pt x="1571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02" name="Google Shape;502;p30"/>
            <p:cNvSpPr/>
            <p:nvPr/>
          </p:nvSpPr>
          <p:spPr>
            <a:xfrm>
              <a:off x="5763680" y="3156890"/>
              <a:ext cx="919973" cy="718614"/>
            </a:xfrm>
            <a:custGeom>
              <a:avLst/>
              <a:gdLst/>
              <a:ahLst/>
              <a:cxnLst/>
              <a:rect l="l" t="t" r="r" b="b"/>
              <a:pathLst>
                <a:path w="47342" h="36980" extrusionOk="0">
                  <a:moveTo>
                    <a:pt x="12597" y="1"/>
                  </a:moveTo>
                  <a:cubicBezTo>
                    <a:pt x="10627" y="1"/>
                    <a:pt x="2722" y="1186"/>
                    <a:pt x="1465" y="2113"/>
                  </a:cubicBezTo>
                  <a:cubicBezTo>
                    <a:pt x="1" y="3199"/>
                    <a:pt x="3510" y="34827"/>
                    <a:pt x="3888" y="35412"/>
                  </a:cubicBezTo>
                  <a:cubicBezTo>
                    <a:pt x="4263" y="36040"/>
                    <a:pt x="6395" y="36708"/>
                    <a:pt x="7398" y="36959"/>
                  </a:cubicBezTo>
                  <a:cubicBezTo>
                    <a:pt x="7466" y="36973"/>
                    <a:pt x="7642" y="36980"/>
                    <a:pt x="7910" y="36980"/>
                  </a:cubicBezTo>
                  <a:cubicBezTo>
                    <a:pt x="11589" y="36980"/>
                    <a:pt x="32674" y="35746"/>
                    <a:pt x="32674" y="35746"/>
                  </a:cubicBezTo>
                  <a:cubicBezTo>
                    <a:pt x="32674" y="35746"/>
                    <a:pt x="45126" y="27640"/>
                    <a:pt x="47342" y="17278"/>
                  </a:cubicBezTo>
                  <a:lnTo>
                    <a:pt x="46924" y="16192"/>
                  </a:lnTo>
                  <a:cubicBezTo>
                    <a:pt x="46924" y="16192"/>
                    <a:pt x="41449" y="17445"/>
                    <a:pt x="38106" y="17990"/>
                  </a:cubicBezTo>
                  <a:cubicBezTo>
                    <a:pt x="34764" y="18491"/>
                    <a:pt x="14792" y="22292"/>
                    <a:pt x="14792" y="22292"/>
                  </a:cubicBezTo>
                  <a:cubicBezTo>
                    <a:pt x="14792" y="22292"/>
                    <a:pt x="13247" y="441"/>
                    <a:pt x="13037" y="64"/>
                  </a:cubicBezTo>
                  <a:cubicBezTo>
                    <a:pt x="13008" y="21"/>
                    <a:pt x="12852" y="1"/>
                    <a:pt x="1259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03" name="Google Shape;503;p30"/>
            <p:cNvSpPr/>
            <p:nvPr/>
          </p:nvSpPr>
          <p:spPr>
            <a:xfrm>
              <a:off x="5792129" y="3156890"/>
              <a:ext cx="224892" cy="52526"/>
            </a:xfrm>
            <a:custGeom>
              <a:avLst/>
              <a:gdLst/>
              <a:ahLst/>
              <a:cxnLst/>
              <a:rect l="l" t="t" r="r" b="b"/>
              <a:pathLst>
                <a:path w="11573" h="2703" extrusionOk="0">
                  <a:moveTo>
                    <a:pt x="11133" y="1"/>
                  </a:moveTo>
                  <a:cubicBezTo>
                    <a:pt x="9163" y="1"/>
                    <a:pt x="1258" y="1186"/>
                    <a:pt x="1" y="2113"/>
                  </a:cubicBezTo>
                  <a:cubicBezTo>
                    <a:pt x="1" y="2113"/>
                    <a:pt x="877" y="2614"/>
                    <a:pt x="2257" y="2698"/>
                  </a:cubicBezTo>
                  <a:cubicBezTo>
                    <a:pt x="2295" y="2701"/>
                    <a:pt x="2338" y="2703"/>
                    <a:pt x="2385" y="2703"/>
                  </a:cubicBezTo>
                  <a:cubicBezTo>
                    <a:pt x="4057" y="2703"/>
                    <a:pt x="11410" y="633"/>
                    <a:pt x="11573" y="64"/>
                  </a:cubicBezTo>
                  <a:cubicBezTo>
                    <a:pt x="11544" y="21"/>
                    <a:pt x="11388" y="1"/>
                    <a:pt x="111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04" name="Google Shape;504;p30"/>
            <p:cNvSpPr/>
            <p:nvPr/>
          </p:nvSpPr>
          <p:spPr>
            <a:xfrm>
              <a:off x="5815643" y="2597093"/>
              <a:ext cx="198989" cy="574036"/>
            </a:xfrm>
            <a:custGeom>
              <a:avLst/>
              <a:gdLst/>
              <a:ahLst/>
              <a:cxnLst/>
              <a:rect l="l" t="t" r="r" b="b"/>
              <a:pathLst>
                <a:path w="10240" h="29540" extrusionOk="0">
                  <a:moveTo>
                    <a:pt x="1254" y="1"/>
                  </a:moveTo>
                  <a:cubicBezTo>
                    <a:pt x="963" y="41"/>
                    <a:pt x="168" y="1171"/>
                    <a:pt x="168" y="1879"/>
                  </a:cubicBezTo>
                  <a:cubicBezTo>
                    <a:pt x="168" y="2591"/>
                    <a:pt x="2090" y="6937"/>
                    <a:pt x="2090" y="7060"/>
                  </a:cubicBezTo>
                  <a:cubicBezTo>
                    <a:pt x="2133" y="7227"/>
                    <a:pt x="3093" y="12576"/>
                    <a:pt x="3093" y="12576"/>
                  </a:cubicBezTo>
                  <a:lnTo>
                    <a:pt x="1" y="18007"/>
                  </a:lnTo>
                  <a:cubicBezTo>
                    <a:pt x="1" y="18007"/>
                    <a:pt x="586" y="22647"/>
                    <a:pt x="920" y="23399"/>
                  </a:cubicBezTo>
                  <a:cubicBezTo>
                    <a:pt x="1214" y="24108"/>
                    <a:pt x="4557" y="26865"/>
                    <a:pt x="4557" y="26865"/>
                  </a:cubicBezTo>
                  <a:lnTo>
                    <a:pt x="4222" y="29539"/>
                  </a:lnTo>
                  <a:lnTo>
                    <a:pt x="10239" y="27410"/>
                  </a:lnTo>
                  <a:cubicBezTo>
                    <a:pt x="10239" y="27410"/>
                    <a:pt x="9821" y="22647"/>
                    <a:pt x="9654" y="21728"/>
                  </a:cubicBezTo>
                  <a:cubicBezTo>
                    <a:pt x="9527" y="20808"/>
                    <a:pt x="8150" y="15544"/>
                    <a:pt x="7939" y="14875"/>
                  </a:cubicBezTo>
                  <a:cubicBezTo>
                    <a:pt x="7772" y="14247"/>
                    <a:pt x="5476" y="7395"/>
                    <a:pt x="5309" y="7060"/>
                  </a:cubicBezTo>
                  <a:cubicBezTo>
                    <a:pt x="5182" y="6726"/>
                    <a:pt x="1505" y="1"/>
                    <a:pt x="1254" y="1"/>
                  </a:cubicBezTo>
                  <a:close/>
                </a:path>
              </a:pathLst>
            </a:custGeom>
            <a:solidFill>
              <a:srgbClr val="C57F6A"/>
            </a:solidFill>
            <a:ln>
              <a:noFill/>
            </a:ln>
          </p:spPr>
          <p:txBody>
            <a:bodyPr spcFirstLastPara="1" wrap="square" lIns="121900" tIns="121900" rIns="121900" bIns="121900" anchor="ctr" anchorCtr="0">
              <a:noAutofit/>
            </a:bodyPr>
            <a:lstStyle/>
            <a:p>
              <a:endParaRPr sz="2400"/>
            </a:p>
          </p:txBody>
        </p:sp>
        <p:sp>
          <p:nvSpPr>
            <p:cNvPr id="505" name="Google Shape;505;p30"/>
            <p:cNvSpPr/>
            <p:nvPr/>
          </p:nvSpPr>
          <p:spPr>
            <a:xfrm>
              <a:off x="5847337" y="2880441"/>
              <a:ext cx="6529" cy="8123"/>
            </a:xfrm>
            <a:custGeom>
              <a:avLst/>
              <a:gdLst/>
              <a:ahLst/>
              <a:cxnLst/>
              <a:rect l="l" t="t" r="r" b="b"/>
              <a:pathLst>
                <a:path w="336" h="418" extrusionOk="0">
                  <a:moveTo>
                    <a:pt x="335" y="0"/>
                  </a:moveTo>
                  <a:lnTo>
                    <a:pt x="335" y="0"/>
                  </a:lnTo>
                  <a:cubicBezTo>
                    <a:pt x="208" y="44"/>
                    <a:pt x="85" y="84"/>
                    <a:pt x="1" y="84"/>
                  </a:cubicBezTo>
                  <a:cubicBezTo>
                    <a:pt x="1" y="167"/>
                    <a:pt x="41" y="294"/>
                    <a:pt x="85" y="418"/>
                  </a:cubicBezTo>
                  <a:lnTo>
                    <a:pt x="335" y="0"/>
                  </a:lnTo>
                  <a:close/>
                </a:path>
              </a:pathLst>
            </a:custGeom>
            <a:solidFill>
              <a:srgbClr val="FFC9CE"/>
            </a:solidFill>
            <a:ln>
              <a:noFill/>
            </a:ln>
          </p:spPr>
          <p:txBody>
            <a:bodyPr spcFirstLastPara="1" wrap="square" lIns="121900" tIns="121900" rIns="121900" bIns="121900" anchor="ctr" anchorCtr="0">
              <a:noAutofit/>
            </a:bodyPr>
            <a:lstStyle/>
            <a:p>
              <a:endParaRPr sz="2400"/>
            </a:p>
          </p:txBody>
        </p:sp>
        <p:sp>
          <p:nvSpPr>
            <p:cNvPr id="506" name="Google Shape;506;p30"/>
            <p:cNvSpPr/>
            <p:nvPr/>
          </p:nvSpPr>
          <p:spPr>
            <a:xfrm>
              <a:off x="5848970" y="2873153"/>
              <a:ext cx="88496" cy="80373"/>
            </a:xfrm>
            <a:custGeom>
              <a:avLst/>
              <a:gdLst/>
              <a:ahLst/>
              <a:cxnLst/>
              <a:rect l="l" t="t" r="r" b="b"/>
              <a:pathLst>
                <a:path w="4554" h="4136" extrusionOk="0">
                  <a:moveTo>
                    <a:pt x="1923" y="1"/>
                  </a:moveTo>
                  <a:cubicBezTo>
                    <a:pt x="1712" y="1"/>
                    <a:pt x="1505" y="84"/>
                    <a:pt x="1127" y="124"/>
                  </a:cubicBezTo>
                  <a:cubicBezTo>
                    <a:pt x="920" y="168"/>
                    <a:pt x="709" y="208"/>
                    <a:pt x="502" y="208"/>
                  </a:cubicBezTo>
                  <a:cubicBezTo>
                    <a:pt x="418" y="292"/>
                    <a:pt x="335" y="335"/>
                    <a:pt x="251" y="375"/>
                  </a:cubicBezTo>
                  <a:lnTo>
                    <a:pt x="1" y="793"/>
                  </a:lnTo>
                  <a:cubicBezTo>
                    <a:pt x="1" y="793"/>
                    <a:pt x="41" y="836"/>
                    <a:pt x="41" y="877"/>
                  </a:cubicBezTo>
                  <a:lnTo>
                    <a:pt x="84" y="877"/>
                  </a:lnTo>
                  <a:cubicBezTo>
                    <a:pt x="124" y="836"/>
                    <a:pt x="208" y="836"/>
                    <a:pt x="251" y="836"/>
                  </a:cubicBezTo>
                  <a:cubicBezTo>
                    <a:pt x="1127" y="836"/>
                    <a:pt x="1712" y="2006"/>
                    <a:pt x="1712" y="2381"/>
                  </a:cubicBezTo>
                  <a:cubicBezTo>
                    <a:pt x="1755" y="2548"/>
                    <a:pt x="1755" y="2966"/>
                    <a:pt x="1712" y="3511"/>
                  </a:cubicBezTo>
                  <a:cubicBezTo>
                    <a:pt x="2340" y="3845"/>
                    <a:pt x="3092" y="4052"/>
                    <a:pt x="3594" y="4136"/>
                  </a:cubicBezTo>
                  <a:lnTo>
                    <a:pt x="3761" y="4136"/>
                  </a:lnTo>
                  <a:cubicBezTo>
                    <a:pt x="4386" y="4136"/>
                    <a:pt x="4346" y="3594"/>
                    <a:pt x="4470" y="3049"/>
                  </a:cubicBezTo>
                  <a:cubicBezTo>
                    <a:pt x="4553" y="2464"/>
                    <a:pt x="3928" y="1879"/>
                    <a:pt x="3634" y="1254"/>
                  </a:cubicBezTo>
                  <a:cubicBezTo>
                    <a:pt x="3383" y="626"/>
                    <a:pt x="2882" y="459"/>
                    <a:pt x="2380" y="168"/>
                  </a:cubicBezTo>
                  <a:cubicBezTo>
                    <a:pt x="2173" y="41"/>
                    <a:pt x="2046" y="1"/>
                    <a:pt x="1923" y="1"/>
                  </a:cubicBezTo>
                  <a:close/>
                </a:path>
              </a:pathLst>
            </a:custGeom>
            <a:solidFill>
              <a:srgbClr val="AC6955"/>
            </a:solidFill>
            <a:ln>
              <a:noFill/>
            </a:ln>
          </p:spPr>
          <p:txBody>
            <a:bodyPr spcFirstLastPara="1" wrap="square" lIns="121900" tIns="121900" rIns="121900" bIns="121900" anchor="ctr" anchorCtr="0">
              <a:noAutofit/>
            </a:bodyPr>
            <a:lstStyle/>
            <a:p>
              <a:endParaRPr sz="2400"/>
            </a:p>
          </p:txBody>
        </p:sp>
        <p:sp>
          <p:nvSpPr>
            <p:cNvPr id="507" name="Google Shape;507;p30"/>
            <p:cNvSpPr/>
            <p:nvPr/>
          </p:nvSpPr>
          <p:spPr>
            <a:xfrm>
              <a:off x="5820520" y="2890177"/>
              <a:ext cx="100699" cy="194889"/>
            </a:xfrm>
            <a:custGeom>
              <a:avLst/>
              <a:gdLst/>
              <a:ahLst/>
              <a:cxnLst/>
              <a:rect l="l" t="t" r="r" b="b"/>
              <a:pathLst>
                <a:path w="5182" h="10029" extrusionOk="0">
                  <a:moveTo>
                    <a:pt x="1421" y="1"/>
                  </a:moveTo>
                  <a:lnTo>
                    <a:pt x="418" y="1755"/>
                  </a:lnTo>
                  <a:cubicBezTo>
                    <a:pt x="585" y="2508"/>
                    <a:pt x="880" y="3972"/>
                    <a:pt x="669" y="4346"/>
                  </a:cubicBezTo>
                  <a:cubicBezTo>
                    <a:pt x="502" y="4597"/>
                    <a:pt x="251" y="4764"/>
                    <a:pt x="0" y="4847"/>
                  </a:cubicBezTo>
                  <a:cubicBezTo>
                    <a:pt x="211" y="6101"/>
                    <a:pt x="462" y="7605"/>
                    <a:pt x="629" y="8190"/>
                  </a:cubicBezTo>
                  <a:cubicBezTo>
                    <a:pt x="712" y="8150"/>
                    <a:pt x="836" y="8106"/>
                    <a:pt x="963" y="8066"/>
                  </a:cubicBezTo>
                  <a:cubicBezTo>
                    <a:pt x="1381" y="7899"/>
                    <a:pt x="1799" y="7565"/>
                    <a:pt x="2173" y="7104"/>
                  </a:cubicBezTo>
                  <a:cubicBezTo>
                    <a:pt x="2424" y="7899"/>
                    <a:pt x="3092" y="9320"/>
                    <a:pt x="4179" y="9945"/>
                  </a:cubicBezTo>
                  <a:cubicBezTo>
                    <a:pt x="4306" y="10028"/>
                    <a:pt x="4389" y="10028"/>
                    <a:pt x="4473" y="10028"/>
                  </a:cubicBezTo>
                  <a:cubicBezTo>
                    <a:pt x="5181" y="10028"/>
                    <a:pt x="3510" y="6936"/>
                    <a:pt x="2885" y="5767"/>
                  </a:cubicBezTo>
                  <a:cubicBezTo>
                    <a:pt x="2969" y="5516"/>
                    <a:pt x="3009" y="5265"/>
                    <a:pt x="3052" y="5058"/>
                  </a:cubicBezTo>
                  <a:cubicBezTo>
                    <a:pt x="3092" y="4389"/>
                    <a:pt x="3136" y="3387"/>
                    <a:pt x="3176" y="2635"/>
                  </a:cubicBezTo>
                  <a:cubicBezTo>
                    <a:pt x="2842" y="2467"/>
                    <a:pt x="2551" y="2257"/>
                    <a:pt x="2384" y="2006"/>
                  </a:cubicBezTo>
                  <a:cubicBezTo>
                    <a:pt x="2090" y="1632"/>
                    <a:pt x="1715" y="629"/>
                    <a:pt x="1505" y="1"/>
                  </a:cubicBezTo>
                  <a:close/>
                </a:path>
              </a:pathLst>
            </a:custGeom>
            <a:solidFill>
              <a:srgbClr val="AC6955"/>
            </a:solidFill>
            <a:ln>
              <a:noFill/>
            </a:ln>
          </p:spPr>
          <p:txBody>
            <a:bodyPr spcFirstLastPara="1" wrap="square" lIns="121900" tIns="121900" rIns="121900" bIns="121900" anchor="ctr" anchorCtr="0">
              <a:noAutofit/>
            </a:bodyPr>
            <a:lstStyle/>
            <a:p>
              <a:endParaRPr sz="2400"/>
            </a:p>
          </p:txBody>
        </p:sp>
        <p:sp>
          <p:nvSpPr>
            <p:cNvPr id="508" name="Google Shape;508;p30"/>
            <p:cNvSpPr/>
            <p:nvPr/>
          </p:nvSpPr>
          <p:spPr>
            <a:xfrm>
              <a:off x="5849747" y="2889399"/>
              <a:ext cx="33346" cy="51982"/>
            </a:xfrm>
            <a:custGeom>
              <a:avLst/>
              <a:gdLst/>
              <a:ahLst/>
              <a:cxnLst/>
              <a:rect l="l" t="t" r="r" b="b"/>
              <a:pathLst>
                <a:path w="1716" h="2675" extrusionOk="0">
                  <a:moveTo>
                    <a:pt x="211" y="0"/>
                  </a:moveTo>
                  <a:cubicBezTo>
                    <a:pt x="168" y="0"/>
                    <a:pt x="84" y="0"/>
                    <a:pt x="44" y="41"/>
                  </a:cubicBezTo>
                  <a:lnTo>
                    <a:pt x="1" y="41"/>
                  </a:lnTo>
                  <a:cubicBezTo>
                    <a:pt x="211" y="669"/>
                    <a:pt x="586" y="1672"/>
                    <a:pt x="880" y="2046"/>
                  </a:cubicBezTo>
                  <a:cubicBezTo>
                    <a:pt x="1047" y="2297"/>
                    <a:pt x="1338" y="2507"/>
                    <a:pt x="1672" y="2675"/>
                  </a:cubicBezTo>
                  <a:cubicBezTo>
                    <a:pt x="1715" y="2130"/>
                    <a:pt x="1715" y="1712"/>
                    <a:pt x="1672" y="1545"/>
                  </a:cubicBezTo>
                  <a:cubicBezTo>
                    <a:pt x="1672" y="1170"/>
                    <a:pt x="1087" y="0"/>
                    <a:pt x="211" y="0"/>
                  </a:cubicBezTo>
                  <a:close/>
                </a:path>
              </a:pathLst>
            </a:custGeom>
            <a:solidFill>
              <a:srgbClr val="FF535F"/>
            </a:solidFill>
            <a:ln>
              <a:noFill/>
            </a:ln>
          </p:spPr>
          <p:txBody>
            <a:bodyPr spcFirstLastPara="1" wrap="square" lIns="121900" tIns="121900" rIns="121900" bIns="121900" anchor="ctr" anchorCtr="0">
              <a:noAutofit/>
            </a:bodyPr>
            <a:lstStyle/>
            <a:p>
              <a:endParaRPr sz="2400"/>
            </a:p>
          </p:txBody>
        </p:sp>
        <p:sp>
          <p:nvSpPr>
            <p:cNvPr id="509" name="Google Shape;509;p30"/>
            <p:cNvSpPr/>
            <p:nvPr/>
          </p:nvSpPr>
          <p:spPr>
            <a:xfrm>
              <a:off x="5856238" y="3129742"/>
              <a:ext cx="160785" cy="77108"/>
            </a:xfrm>
            <a:custGeom>
              <a:avLst/>
              <a:gdLst/>
              <a:ahLst/>
              <a:cxnLst/>
              <a:rect l="l" t="t" r="r" b="b"/>
              <a:pathLst>
                <a:path w="8274" h="3968" extrusionOk="0">
                  <a:moveTo>
                    <a:pt x="8150" y="0"/>
                  </a:moveTo>
                  <a:cubicBezTo>
                    <a:pt x="6853" y="458"/>
                    <a:pt x="1" y="876"/>
                    <a:pt x="1" y="876"/>
                  </a:cubicBezTo>
                  <a:lnTo>
                    <a:pt x="84" y="2464"/>
                  </a:lnTo>
                  <a:lnTo>
                    <a:pt x="211" y="3968"/>
                  </a:lnTo>
                  <a:cubicBezTo>
                    <a:pt x="2759" y="3510"/>
                    <a:pt x="7940" y="2006"/>
                    <a:pt x="8274" y="1504"/>
                  </a:cubicBezTo>
                  <a:lnTo>
                    <a:pt x="8274" y="1461"/>
                  </a:lnTo>
                  <a:lnTo>
                    <a:pt x="8150"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510" name="Google Shape;510;p30"/>
            <p:cNvSpPr/>
            <p:nvPr/>
          </p:nvSpPr>
          <p:spPr>
            <a:xfrm>
              <a:off x="5727963" y="2919403"/>
              <a:ext cx="67431" cy="119452"/>
            </a:xfrm>
            <a:custGeom>
              <a:avLst/>
              <a:gdLst/>
              <a:ahLst/>
              <a:cxnLst/>
              <a:rect l="l" t="t" r="r" b="b"/>
              <a:pathLst>
                <a:path w="3470" h="6147" extrusionOk="0">
                  <a:moveTo>
                    <a:pt x="1003" y="1"/>
                  </a:moveTo>
                  <a:cubicBezTo>
                    <a:pt x="1003" y="1"/>
                    <a:pt x="44" y="1923"/>
                    <a:pt x="44" y="2341"/>
                  </a:cubicBezTo>
                  <a:cubicBezTo>
                    <a:pt x="0" y="2758"/>
                    <a:pt x="1214" y="4891"/>
                    <a:pt x="1504" y="5182"/>
                  </a:cubicBezTo>
                  <a:cubicBezTo>
                    <a:pt x="1790" y="5506"/>
                    <a:pt x="2586" y="6146"/>
                    <a:pt x="2898" y="6146"/>
                  </a:cubicBezTo>
                  <a:cubicBezTo>
                    <a:pt x="2908" y="6146"/>
                    <a:pt x="2917" y="6146"/>
                    <a:pt x="2925" y="6144"/>
                  </a:cubicBezTo>
                  <a:cubicBezTo>
                    <a:pt x="3219" y="6061"/>
                    <a:pt x="3470" y="5182"/>
                    <a:pt x="3303" y="4680"/>
                  </a:cubicBezTo>
                  <a:cubicBezTo>
                    <a:pt x="3092" y="4179"/>
                    <a:pt x="1003" y="1"/>
                    <a:pt x="1003" y="1"/>
                  </a:cubicBezTo>
                  <a:close/>
                </a:path>
              </a:pathLst>
            </a:custGeom>
            <a:solidFill>
              <a:srgbClr val="C57F6A"/>
            </a:solidFill>
            <a:ln>
              <a:noFill/>
            </a:ln>
          </p:spPr>
          <p:txBody>
            <a:bodyPr spcFirstLastPara="1" wrap="square" lIns="121900" tIns="121900" rIns="121900" bIns="121900" anchor="ctr" anchorCtr="0">
              <a:noAutofit/>
            </a:bodyPr>
            <a:lstStyle/>
            <a:p>
              <a:endParaRPr sz="2400"/>
            </a:p>
          </p:txBody>
        </p:sp>
        <p:sp>
          <p:nvSpPr>
            <p:cNvPr id="511" name="Google Shape;511;p30"/>
            <p:cNvSpPr/>
            <p:nvPr/>
          </p:nvSpPr>
          <p:spPr>
            <a:xfrm>
              <a:off x="5738553" y="2931626"/>
              <a:ext cx="54372" cy="95822"/>
            </a:xfrm>
            <a:custGeom>
              <a:avLst/>
              <a:gdLst/>
              <a:ahLst/>
              <a:cxnLst/>
              <a:rect l="l" t="t" r="r" b="b"/>
              <a:pathLst>
                <a:path w="2798" h="4931" extrusionOk="0">
                  <a:moveTo>
                    <a:pt x="167" y="0"/>
                  </a:moveTo>
                  <a:cubicBezTo>
                    <a:pt x="124" y="84"/>
                    <a:pt x="40" y="207"/>
                    <a:pt x="0" y="334"/>
                  </a:cubicBezTo>
                  <a:cubicBezTo>
                    <a:pt x="251" y="1210"/>
                    <a:pt x="669" y="2714"/>
                    <a:pt x="836" y="2965"/>
                  </a:cubicBezTo>
                  <a:cubicBezTo>
                    <a:pt x="1043" y="3299"/>
                    <a:pt x="2256" y="4596"/>
                    <a:pt x="2714" y="4930"/>
                  </a:cubicBezTo>
                  <a:cubicBezTo>
                    <a:pt x="2798" y="4763"/>
                    <a:pt x="2798" y="4513"/>
                    <a:pt x="2798" y="4345"/>
                  </a:cubicBezTo>
                  <a:cubicBezTo>
                    <a:pt x="2173" y="3844"/>
                    <a:pt x="1337" y="3008"/>
                    <a:pt x="1170" y="2758"/>
                  </a:cubicBezTo>
                  <a:cubicBezTo>
                    <a:pt x="959" y="2507"/>
                    <a:pt x="418" y="959"/>
                    <a:pt x="167" y="0"/>
                  </a:cubicBezTo>
                  <a:close/>
                </a:path>
              </a:pathLst>
            </a:custGeom>
            <a:solidFill>
              <a:srgbClr val="AC6955"/>
            </a:solidFill>
            <a:ln>
              <a:noFill/>
            </a:ln>
          </p:spPr>
          <p:txBody>
            <a:bodyPr spcFirstLastPara="1" wrap="square" lIns="121900" tIns="121900" rIns="121900" bIns="121900" anchor="ctr" anchorCtr="0">
              <a:noAutofit/>
            </a:bodyPr>
            <a:lstStyle/>
            <a:p>
              <a:endParaRPr sz="2400"/>
            </a:p>
          </p:txBody>
        </p:sp>
        <p:sp>
          <p:nvSpPr>
            <p:cNvPr id="512" name="Google Shape;512;p30"/>
            <p:cNvSpPr/>
            <p:nvPr/>
          </p:nvSpPr>
          <p:spPr>
            <a:xfrm>
              <a:off x="5737698" y="2865827"/>
              <a:ext cx="82841" cy="157520"/>
            </a:xfrm>
            <a:custGeom>
              <a:avLst/>
              <a:gdLst/>
              <a:ahLst/>
              <a:cxnLst/>
              <a:rect l="l" t="t" r="r" b="b"/>
              <a:pathLst>
                <a:path w="4263" h="8106" extrusionOk="0">
                  <a:moveTo>
                    <a:pt x="1966" y="0"/>
                  </a:moveTo>
                  <a:cubicBezTo>
                    <a:pt x="1966" y="0"/>
                    <a:pt x="128" y="2173"/>
                    <a:pt x="84" y="2634"/>
                  </a:cubicBezTo>
                  <a:cubicBezTo>
                    <a:pt x="1" y="3052"/>
                    <a:pt x="963" y="5810"/>
                    <a:pt x="1214" y="6144"/>
                  </a:cubicBezTo>
                  <a:cubicBezTo>
                    <a:pt x="1465" y="6518"/>
                    <a:pt x="3093" y="8066"/>
                    <a:pt x="3427" y="8106"/>
                  </a:cubicBezTo>
                  <a:cubicBezTo>
                    <a:pt x="3805" y="8106"/>
                    <a:pt x="4262" y="7270"/>
                    <a:pt x="4139" y="6562"/>
                  </a:cubicBezTo>
                  <a:cubicBezTo>
                    <a:pt x="4055" y="5810"/>
                    <a:pt x="3260" y="4556"/>
                    <a:pt x="3260" y="4556"/>
                  </a:cubicBezTo>
                  <a:lnTo>
                    <a:pt x="1966" y="0"/>
                  </a:lnTo>
                  <a:close/>
                </a:path>
              </a:pathLst>
            </a:custGeom>
            <a:solidFill>
              <a:srgbClr val="C57F6A"/>
            </a:solidFill>
            <a:ln>
              <a:noFill/>
            </a:ln>
          </p:spPr>
          <p:txBody>
            <a:bodyPr spcFirstLastPara="1" wrap="square" lIns="121900" tIns="121900" rIns="121900" bIns="121900" anchor="ctr" anchorCtr="0">
              <a:noAutofit/>
            </a:bodyPr>
            <a:lstStyle/>
            <a:p>
              <a:endParaRPr sz="2400"/>
            </a:p>
          </p:txBody>
        </p:sp>
        <p:sp>
          <p:nvSpPr>
            <p:cNvPr id="513" name="Google Shape;513;p30"/>
            <p:cNvSpPr/>
            <p:nvPr/>
          </p:nvSpPr>
          <p:spPr>
            <a:xfrm>
              <a:off x="5761290" y="2874786"/>
              <a:ext cx="57617" cy="128293"/>
            </a:xfrm>
            <a:custGeom>
              <a:avLst/>
              <a:gdLst/>
              <a:ahLst/>
              <a:cxnLst/>
              <a:rect l="l" t="t" r="r" b="b"/>
              <a:pathLst>
                <a:path w="2965" h="6602" extrusionOk="0">
                  <a:moveTo>
                    <a:pt x="418" y="0"/>
                  </a:moveTo>
                  <a:lnTo>
                    <a:pt x="418" y="0"/>
                  </a:lnTo>
                  <a:cubicBezTo>
                    <a:pt x="251" y="458"/>
                    <a:pt x="0" y="1378"/>
                    <a:pt x="0" y="1545"/>
                  </a:cubicBezTo>
                  <a:cubicBezTo>
                    <a:pt x="0" y="1839"/>
                    <a:pt x="1043" y="4680"/>
                    <a:pt x="1377" y="5221"/>
                  </a:cubicBezTo>
                  <a:cubicBezTo>
                    <a:pt x="1671" y="5806"/>
                    <a:pt x="2423" y="6518"/>
                    <a:pt x="2798" y="6602"/>
                  </a:cubicBezTo>
                  <a:lnTo>
                    <a:pt x="2925" y="6602"/>
                  </a:lnTo>
                  <a:cubicBezTo>
                    <a:pt x="2965" y="6435"/>
                    <a:pt x="2965" y="6268"/>
                    <a:pt x="2925" y="6101"/>
                  </a:cubicBezTo>
                  <a:cubicBezTo>
                    <a:pt x="2925" y="5974"/>
                    <a:pt x="2881" y="5850"/>
                    <a:pt x="2841" y="5723"/>
                  </a:cubicBezTo>
                  <a:cubicBezTo>
                    <a:pt x="2631" y="5806"/>
                    <a:pt x="2464" y="5850"/>
                    <a:pt x="2464" y="5850"/>
                  </a:cubicBezTo>
                  <a:lnTo>
                    <a:pt x="501" y="1879"/>
                  </a:lnTo>
                  <a:cubicBezTo>
                    <a:pt x="501" y="1879"/>
                    <a:pt x="334" y="542"/>
                    <a:pt x="418" y="0"/>
                  </a:cubicBezTo>
                  <a:close/>
                </a:path>
              </a:pathLst>
            </a:custGeom>
            <a:solidFill>
              <a:srgbClr val="AC6955"/>
            </a:solidFill>
            <a:ln>
              <a:noFill/>
            </a:ln>
          </p:spPr>
          <p:txBody>
            <a:bodyPr spcFirstLastPara="1" wrap="square" lIns="121900" tIns="121900" rIns="121900" bIns="121900" anchor="ctr" anchorCtr="0">
              <a:noAutofit/>
            </a:bodyPr>
            <a:lstStyle/>
            <a:p>
              <a:endParaRPr sz="2400"/>
            </a:p>
          </p:txBody>
        </p:sp>
        <p:sp>
          <p:nvSpPr>
            <p:cNvPr id="514" name="Google Shape;514;p30"/>
            <p:cNvSpPr/>
            <p:nvPr/>
          </p:nvSpPr>
          <p:spPr>
            <a:xfrm>
              <a:off x="5766925" y="2821327"/>
              <a:ext cx="108822" cy="167139"/>
            </a:xfrm>
            <a:custGeom>
              <a:avLst/>
              <a:gdLst/>
              <a:ahLst/>
              <a:cxnLst/>
              <a:rect l="l" t="t" r="r" b="b"/>
              <a:pathLst>
                <a:path w="5600" h="8601" extrusionOk="0">
                  <a:moveTo>
                    <a:pt x="1868" y="1"/>
                  </a:moveTo>
                  <a:cubicBezTo>
                    <a:pt x="1781" y="1"/>
                    <a:pt x="1714" y="11"/>
                    <a:pt x="1672" y="34"/>
                  </a:cubicBezTo>
                  <a:cubicBezTo>
                    <a:pt x="1214" y="244"/>
                    <a:pt x="295" y="2207"/>
                    <a:pt x="168" y="2624"/>
                  </a:cubicBezTo>
                  <a:cubicBezTo>
                    <a:pt x="1" y="3042"/>
                    <a:pt x="211" y="4630"/>
                    <a:pt x="211" y="4630"/>
                  </a:cubicBezTo>
                  <a:lnTo>
                    <a:pt x="2174" y="8601"/>
                  </a:lnTo>
                  <a:cubicBezTo>
                    <a:pt x="2174" y="8601"/>
                    <a:pt x="3093" y="8434"/>
                    <a:pt x="3427" y="7889"/>
                  </a:cubicBezTo>
                  <a:cubicBezTo>
                    <a:pt x="3721" y="7347"/>
                    <a:pt x="3053" y="4840"/>
                    <a:pt x="3053" y="4840"/>
                  </a:cubicBezTo>
                  <a:lnTo>
                    <a:pt x="3220" y="3086"/>
                  </a:lnTo>
                  <a:cubicBezTo>
                    <a:pt x="3220" y="3086"/>
                    <a:pt x="3456" y="3167"/>
                    <a:pt x="3780" y="3167"/>
                  </a:cubicBezTo>
                  <a:cubicBezTo>
                    <a:pt x="4411" y="3167"/>
                    <a:pt x="5379" y="2858"/>
                    <a:pt x="5600" y="1037"/>
                  </a:cubicBezTo>
                  <a:cubicBezTo>
                    <a:pt x="5600" y="1037"/>
                    <a:pt x="2735" y="1"/>
                    <a:pt x="1868" y="1"/>
                  </a:cubicBezTo>
                  <a:close/>
                </a:path>
              </a:pathLst>
            </a:custGeom>
            <a:solidFill>
              <a:srgbClr val="C57F6A"/>
            </a:solidFill>
            <a:ln>
              <a:noFill/>
            </a:ln>
          </p:spPr>
          <p:txBody>
            <a:bodyPr spcFirstLastPara="1" wrap="square" lIns="121900" tIns="121900" rIns="121900" bIns="121900" anchor="ctr" anchorCtr="0">
              <a:noAutofit/>
            </a:bodyPr>
            <a:lstStyle/>
            <a:p>
              <a:endParaRPr sz="2400"/>
            </a:p>
          </p:txBody>
        </p:sp>
        <p:sp>
          <p:nvSpPr>
            <p:cNvPr id="515" name="Google Shape;515;p30"/>
            <p:cNvSpPr/>
            <p:nvPr/>
          </p:nvSpPr>
          <p:spPr>
            <a:xfrm>
              <a:off x="5794539" y="2860172"/>
              <a:ext cx="213583" cy="242362"/>
            </a:xfrm>
            <a:custGeom>
              <a:avLst/>
              <a:gdLst/>
              <a:ahLst/>
              <a:cxnLst/>
              <a:rect l="l" t="t" r="r" b="b"/>
              <a:pathLst>
                <a:path w="10991" h="12472" extrusionOk="0">
                  <a:moveTo>
                    <a:pt x="1087" y="0"/>
                  </a:moveTo>
                  <a:cubicBezTo>
                    <a:pt x="880" y="0"/>
                    <a:pt x="0" y="709"/>
                    <a:pt x="251" y="1962"/>
                  </a:cubicBezTo>
                  <a:cubicBezTo>
                    <a:pt x="502" y="3216"/>
                    <a:pt x="3343" y="4346"/>
                    <a:pt x="3343" y="4346"/>
                  </a:cubicBezTo>
                  <a:cubicBezTo>
                    <a:pt x="3343" y="4346"/>
                    <a:pt x="3677" y="5639"/>
                    <a:pt x="3637" y="6101"/>
                  </a:cubicBezTo>
                  <a:cubicBezTo>
                    <a:pt x="3554" y="6602"/>
                    <a:pt x="3721" y="8607"/>
                    <a:pt x="4931" y="10697"/>
                  </a:cubicBezTo>
                  <a:cubicBezTo>
                    <a:pt x="5850" y="12279"/>
                    <a:pt x="7176" y="12471"/>
                    <a:pt x="7765" y="12471"/>
                  </a:cubicBezTo>
                  <a:cubicBezTo>
                    <a:pt x="7953" y="12471"/>
                    <a:pt x="8066" y="12451"/>
                    <a:pt x="8066" y="12451"/>
                  </a:cubicBezTo>
                  <a:cubicBezTo>
                    <a:pt x="9654" y="12451"/>
                    <a:pt x="10991" y="10152"/>
                    <a:pt x="10824" y="8858"/>
                  </a:cubicBezTo>
                  <a:cubicBezTo>
                    <a:pt x="10697" y="7521"/>
                    <a:pt x="8608" y="5221"/>
                    <a:pt x="8357" y="4847"/>
                  </a:cubicBezTo>
                  <a:cubicBezTo>
                    <a:pt x="8066" y="4469"/>
                    <a:pt x="6351" y="2297"/>
                    <a:pt x="6017" y="1962"/>
                  </a:cubicBezTo>
                  <a:cubicBezTo>
                    <a:pt x="5683" y="1628"/>
                    <a:pt x="1254" y="0"/>
                    <a:pt x="1087" y="0"/>
                  </a:cubicBezTo>
                  <a:close/>
                </a:path>
              </a:pathLst>
            </a:custGeom>
            <a:solidFill>
              <a:srgbClr val="C57F6A"/>
            </a:solidFill>
            <a:ln>
              <a:noFill/>
            </a:ln>
          </p:spPr>
          <p:txBody>
            <a:bodyPr spcFirstLastPara="1" wrap="square" lIns="121900" tIns="121900" rIns="121900" bIns="121900" anchor="ctr" anchorCtr="0">
              <a:noAutofit/>
            </a:bodyPr>
            <a:lstStyle/>
            <a:p>
              <a:endParaRPr sz="2400"/>
            </a:p>
          </p:txBody>
        </p:sp>
        <p:sp>
          <p:nvSpPr>
            <p:cNvPr id="516" name="Google Shape;516;p30"/>
            <p:cNvSpPr/>
            <p:nvPr/>
          </p:nvSpPr>
          <p:spPr>
            <a:xfrm>
              <a:off x="6248437" y="4798253"/>
              <a:ext cx="910160" cy="345239"/>
            </a:xfrm>
            <a:custGeom>
              <a:avLst/>
              <a:gdLst/>
              <a:ahLst/>
              <a:cxnLst/>
              <a:rect l="l" t="t" r="r" b="b"/>
              <a:pathLst>
                <a:path w="46837" h="12996" extrusionOk="0">
                  <a:moveTo>
                    <a:pt x="3634" y="0"/>
                  </a:moveTo>
                  <a:lnTo>
                    <a:pt x="0" y="12996"/>
                  </a:lnTo>
                  <a:lnTo>
                    <a:pt x="46837" y="12996"/>
                  </a:lnTo>
                  <a:lnTo>
                    <a:pt x="45794" y="1504"/>
                  </a:lnTo>
                  <a:lnTo>
                    <a:pt x="363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17" name="Google Shape;517;p30"/>
            <p:cNvSpPr/>
            <p:nvPr/>
          </p:nvSpPr>
          <p:spPr>
            <a:xfrm>
              <a:off x="6671437" y="3502383"/>
              <a:ext cx="431965" cy="363757"/>
            </a:xfrm>
            <a:custGeom>
              <a:avLst/>
              <a:gdLst/>
              <a:ahLst/>
              <a:cxnLst/>
              <a:rect l="l" t="t" r="r" b="b"/>
              <a:pathLst>
                <a:path w="22229" h="18719" extrusionOk="0">
                  <a:moveTo>
                    <a:pt x="2634" y="0"/>
                  </a:moveTo>
                  <a:cubicBezTo>
                    <a:pt x="2634" y="0"/>
                    <a:pt x="418" y="7481"/>
                    <a:pt x="211" y="8735"/>
                  </a:cubicBezTo>
                  <a:cubicBezTo>
                    <a:pt x="0" y="10028"/>
                    <a:pt x="1839" y="18719"/>
                    <a:pt x="1839" y="18719"/>
                  </a:cubicBezTo>
                  <a:lnTo>
                    <a:pt x="12702" y="11910"/>
                  </a:lnTo>
                  <a:lnTo>
                    <a:pt x="22229" y="796"/>
                  </a:lnTo>
                  <a:lnTo>
                    <a:pt x="2634"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18" name="Google Shape;518;p30"/>
            <p:cNvSpPr/>
            <p:nvPr/>
          </p:nvSpPr>
          <p:spPr>
            <a:xfrm>
              <a:off x="6617842" y="3509729"/>
              <a:ext cx="677184" cy="1371662"/>
            </a:xfrm>
            <a:custGeom>
              <a:avLst/>
              <a:gdLst/>
              <a:ahLst/>
              <a:cxnLst/>
              <a:rect l="l" t="t" r="r" b="b"/>
              <a:pathLst>
                <a:path w="34848" h="70586" extrusionOk="0">
                  <a:moveTo>
                    <a:pt x="24402" y="0"/>
                  </a:moveTo>
                  <a:cubicBezTo>
                    <a:pt x="24402" y="0"/>
                    <a:pt x="19849" y="6435"/>
                    <a:pt x="15460" y="9734"/>
                  </a:cubicBezTo>
                  <a:cubicBezTo>
                    <a:pt x="11031" y="13036"/>
                    <a:pt x="3510" y="18341"/>
                    <a:pt x="3510" y="18341"/>
                  </a:cubicBezTo>
                  <a:cubicBezTo>
                    <a:pt x="3510" y="18341"/>
                    <a:pt x="1548" y="27784"/>
                    <a:pt x="796" y="32340"/>
                  </a:cubicBezTo>
                  <a:cubicBezTo>
                    <a:pt x="1" y="36936"/>
                    <a:pt x="3303" y="70235"/>
                    <a:pt x="3303" y="70235"/>
                  </a:cubicBezTo>
                  <a:cubicBezTo>
                    <a:pt x="5210" y="70484"/>
                    <a:pt x="7210" y="70586"/>
                    <a:pt x="9206" y="70586"/>
                  </a:cubicBezTo>
                  <a:cubicBezTo>
                    <a:pt x="18276" y="70586"/>
                    <a:pt x="27286" y="68480"/>
                    <a:pt x="27286" y="68480"/>
                  </a:cubicBezTo>
                  <a:cubicBezTo>
                    <a:pt x="27286" y="68480"/>
                    <a:pt x="25404" y="46629"/>
                    <a:pt x="25571" y="43872"/>
                  </a:cubicBezTo>
                  <a:cubicBezTo>
                    <a:pt x="25699" y="41114"/>
                    <a:pt x="27744" y="34887"/>
                    <a:pt x="28456" y="31838"/>
                  </a:cubicBezTo>
                  <a:cubicBezTo>
                    <a:pt x="29125" y="28786"/>
                    <a:pt x="34847" y="6518"/>
                    <a:pt x="33721" y="4680"/>
                  </a:cubicBezTo>
                  <a:cubicBezTo>
                    <a:pt x="32551" y="2841"/>
                    <a:pt x="25321" y="124"/>
                    <a:pt x="25321" y="124"/>
                  </a:cubicBezTo>
                  <a:lnTo>
                    <a:pt x="24402"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19" name="Google Shape;519;p30"/>
            <p:cNvSpPr/>
            <p:nvPr/>
          </p:nvSpPr>
          <p:spPr>
            <a:xfrm>
              <a:off x="6306065" y="3447175"/>
              <a:ext cx="457169" cy="1438510"/>
            </a:xfrm>
            <a:custGeom>
              <a:avLst/>
              <a:gdLst/>
              <a:ahLst/>
              <a:cxnLst/>
              <a:rect l="l" t="t" r="r" b="b"/>
              <a:pathLst>
                <a:path w="23526" h="74026" extrusionOk="0">
                  <a:moveTo>
                    <a:pt x="23525" y="0"/>
                  </a:moveTo>
                  <a:cubicBezTo>
                    <a:pt x="23525" y="0"/>
                    <a:pt x="18719" y="1087"/>
                    <a:pt x="17759" y="1755"/>
                  </a:cubicBezTo>
                  <a:cubicBezTo>
                    <a:pt x="16840" y="2467"/>
                    <a:pt x="4262" y="16630"/>
                    <a:pt x="3303" y="18217"/>
                  </a:cubicBezTo>
                  <a:cubicBezTo>
                    <a:pt x="2340" y="19765"/>
                    <a:pt x="1337" y="22897"/>
                    <a:pt x="1381" y="23900"/>
                  </a:cubicBezTo>
                  <a:cubicBezTo>
                    <a:pt x="1421" y="24946"/>
                    <a:pt x="4473" y="37939"/>
                    <a:pt x="4473" y="37939"/>
                  </a:cubicBezTo>
                  <a:cubicBezTo>
                    <a:pt x="4473" y="37939"/>
                    <a:pt x="6017" y="44289"/>
                    <a:pt x="5933" y="44624"/>
                  </a:cubicBezTo>
                  <a:cubicBezTo>
                    <a:pt x="5850" y="45001"/>
                    <a:pt x="0" y="69777"/>
                    <a:pt x="0" y="69777"/>
                  </a:cubicBezTo>
                  <a:cubicBezTo>
                    <a:pt x="0" y="69777"/>
                    <a:pt x="9222" y="74026"/>
                    <a:pt x="17783" y="74026"/>
                  </a:cubicBezTo>
                  <a:cubicBezTo>
                    <a:pt x="18406" y="74026"/>
                    <a:pt x="19026" y="74003"/>
                    <a:pt x="19638" y="73955"/>
                  </a:cubicBezTo>
                  <a:cubicBezTo>
                    <a:pt x="19638" y="73955"/>
                    <a:pt x="20808" y="46840"/>
                    <a:pt x="20768" y="46004"/>
                  </a:cubicBezTo>
                  <a:cubicBezTo>
                    <a:pt x="20724" y="45169"/>
                    <a:pt x="23231" y="30795"/>
                    <a:pt x="23024" y="29709"/>
                  </a:cubicBezTo>
                  <a:cubicBezTo>
                    <a:pt x="22857" y="28623"/>
                    <a:pt x="21226" y="19514"/>
                    <a:pt x="20935" y="15042"/>
                  </a:cubicBezTo>
                  <a:cubicBezTo>
                    <a:pt x="20684" y="10529"/>
                    <a:pt x="21811" y="4178"/>
                    <a:pt x="22479" y="2507"/>
                  </a:cubicBezTo>
                  <a:cubicBezTo>
                    <a:pt x="23108" y="836"/>
                    <a:pt x="23525" y="0"/>
                    <a:pt x="2352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20" name="Google Shape;520;p30"/>
            <p:cNvSpPr/>
            <p:nvPr/>
          </p:nvSpPr>
          <p:spPr>
            <a:xfrm>
              <a:off x="6814345" y="3440665"/>
              <a:ext cx="295549" cy="185988"/>
            </a:xfrm>
            <a:custGeom>
              <a:avLst/>
              <a:gdLst/>
              <a:ahLst/>
              <a:cxnLst/>
              <a:rect l="l" t="t" r="r" b="b"/>
              <a:pathLst>
                <a:path w="15209" h="9571" extrusionOk="0">
                  <a:moveTo>
                    <a:pt x="11158" y="1"/>
                  </a:moveTo>
                  <a:cubicBezTo>
                    <a:pt x="8774" y="2007"/>
                    <a:pt x="2968" y="3721"/>
                    <a:pt x="2968" y="3721"/>
                  </a:cubicBezTo>
                  <a:lnTo>
                    <a:pt x="0" y="5349"/>
                  </a:lnTo>
                  <a:lnTo>
                    <a:pt x="3426" y="5643"/>
                  </a:lnTo>
                  <a:lnTo>
                    <a:pt x="5097" y="9571"/>
                  </a:lnTo>
                  <a:cubicBezTo>
                    <a:pt x="10446" y="8568"/>
                    <a:pt x="15209" y="3678"/>
                    <a:pt x="15209" y="3678"/>
                  </a:cubicBezTo>
                  <a:lnTo>
                    <a:pt x="11158"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521" name="Google Shape;521;p30"/>
            <p:cNvSpPr/>
            <p:nvPr/>
          </p:nvSpPr>
          <p:spPr>
            <a:xfrm>
              <a:off x="6686051" y="3440665"/>
              <a:ext cx="128313" cy="138048"/>
            </a:xfrm>
            <a:custGeom>
              <a:avLst/>
              <a:gdLst/>
              <a:ahLst/>
              <a:cxnLst/>
              <a:rect l="l" t="t" r="r" b="b"/>
              <a:pathLst>
                <a:path w="6603" h="7104" extrusionOk="0">
                  <a:moveTo>
                    <a:pt x="4596" y="1"/>
                  </a:moveTo>
                  <a:lnTo>
                    <a:pt x="1087" y="1839"/>
                  </a:lnTo>
                  <a:cubicBezTo>
                    <a:pt x="1087" y="1839"/>
                    <a:pt x="0" y="4513"/>
                    <a:pt x="1254" y="7104"/>
                  </a:cubicBezTo>
                  <a:lnTo>
                    <a:pt x="4556" y="5142"/>
                  </a:lnTo>
                  <a:lnTo>
                    <a:pt x="6602" y="5349"/>
                  </a:lnTo>
                  <a:lnTo>
                    <a:pt x="5432" y="3471"/>
                  </a:lnTo>
                  <a:cubicBezTo>
                    <a:pt x="5432" y="3471"/>
                    <a:pt x="4346" y="1672"/>
                    <a:pt x="459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522" name="Google Shape;522;p30"/>
            <p:cNvSpPr/>
            <p:nvPr/>
          </p:nvSpPr>
          <p:spPr>
            <a:xfrm>
              <a:off x="6848430" y="3600654"/>
              <a:ext cx="681265" cy="993331"/>
            </a:xfrm>
            <a:custGeom>
              <a:avLst/>
              <a:gdLst/>
              <a:ahLst/>
              <a:cxnLst/>
              <a:rect l="l" t="t" r="r" b="b"/>
              <a:pathLst>
                <a:path w="35058" h="51117" extrusionOk="0">
                  <a:moveTo>
                    <a:pt x="21855" y="1"/>
                  </a:moveTo>
                  <a:cubicBezTo>
                    <a:pt x="16965" y="3343"/>
                    <a:pt x="12495" y="9902"/>
                    <a:pt x="12703" y="16296"/>
                  </a:cubicBezTo>
                  <a:cubicBezTo>
                    <a:pt x="12913" y="22687"/>
                    <a:pt x="16757" y="32548"/>
                    <a:pt x="16757" y="32548"/>
                  </a:cubicBezTo>
                  <a:lnTo>
                    <a:pt x="5767" y="27784"/>
                  </a:lnTo>
                  <a:cubicBezTo>
                    <a:pt x="1" y="33383"/>
                    <a:pt x="211" y="39066"/>
                    <a:pt x="211" y="39066"/>
                  </a:cubicBezTo>
                  <a:cubicBezTo>
                    <a:pt x="11022" y="47225"/>
                    <a:pt x="25555" y="51117"/>
                    <a:pt x="29328" y="51117"/>
                  </a:cubicBezTo>
                  <a:cubicBezTo>
                    <a:pt x="29594" y="51117"/>
                    <a:pt x="29806" y="51097"/>
                    <a:pt x="29960" y="51059"/>
                  </a:cubicBezTo>
                  <a:cubicBezTo>
                    <a:pt x="32300" y="50430"/>
                    <a:pt x="35058" y="46252"/>
                    <a:pt x="34931" y="45042"/>
                  </a:cubicBezTo>
                  <a:cubicBezTo>
                    <a:pt x="34847" y="43829"/>
                    <a:pt x="28122" y="8481"/>
                    <a:pt x="26909" y="5432"/>
                  </a:cubicBezTo>
                  <a:cubicBezTo>
                    <a:pt x="25699" y="2381"/>
                    <a:pt x="21855" y="1"/>
                    <a:pt x="2185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23" name="Google Shape;523;p30"/>
            <p:cNvSpPr/>
            <p:nvPr/>
          </p:nvSpPr>
          <p:spPr>
            <a:xfrm>
              <a:off x="6852491" y="4231613"/>
              <a:ext cx="37349" cy="128196"/>
            </a:xfrm>
            <a:custGeom>
              <a:avLst/>
              <a:gdLst/>
              <a:ahLst/>
              <a:cxnLst/>
              <a:rect l="l" t="t" r="r" b="b"/>
              <a:pathLst>
                <a:path w="1922" h="6597" extrusionOk="0">
                  <a:moveTo>
                    <a:pt x="1921" y="0"/>
                  </a:moveTo>
                  <a:lnTo>
                    <a:pt x="1921" y="0"/>
                  </a:lnTo>
                  <a:cubicBezTo>
                    <a:pt x="96" y="3279"/>
                    <a:pt x="0" y="5927"/>
                    <a:pt x="1" y="6488"/>
                  </a:cubicBezTo>
                  <a:lnTo>
                    <a:pt x="1" y="6488"/>
                  </a:lnTo>
                  <a:cubicBezTo>
                    <a:pt x="2" y="5926"/>
                    <a:pt x="107" y="3259"/>
                    <a:pt x="1921" y="0"/>
                  </a:cubicBezTo>
                  <a:close/>
                  <a:moveTo>
                    <a:pt x="1" y="6488"/>
                  </a:moveTo>
                  <a:lnTo>
                    <a:pt x="1" y="6488"/>
                  </a:lnTo>
                  <a:cubicBezTo>
                    <a:pt x="1" y="6559"/>
                    <a:pt x="2" y="6597"/>
                    <a:pt x="2" y="6597"/>
                  </a:cubicBezTo>
                  <a:cubicBezTo>
                    <a:pt x="2" y="6592"/>
                    <a:pt x="1" y="6555"/>
                    <a:pt x="1" y="6488"/>
                  </a:cubicBezTo>
                  <a:close/>
                </a:path>
              </a:pathLst>
            </a:custGeom>
            <a:solidFill>
              <a:srgbClr val="000726"/>
            </a:solidFill>
            <a:ln>
              <a:noFill/>
            </a:ln>
          </p:spPr>
          <p:txBody>
            <a:bodyPr spcFirstLastPara="1" wrap="square" lIns="121900" tIns="121900" rIns="121900" bIns="121900" anchor="ctr" anchorCtr="0">
              <a:noAutofit/>
            </a:bodyPr>
            <a:lstStyle/>
            <a:p>
              <a:endParaRPr sz="2400"/>
            </a:p>
          </p:txBody>
        </p:sp>
        <p:sp>
          <p:nvSpPr>
            <p:cNvPr id="524" name="Google Shape;524;p30"/>
            <p:cNvSpPr/>
            <p:nvPr/>
          </p:nvSpPr>
          <p:spPr>
            <a:xfrm>
              <a:off x="6850062" y="4140571"/>
              <a:ext cx="121803" cy="219237"/>
            </a:xfrm>
            <a:custGeom>
              <a:avLst/>
              <a:gdLst/>
              <a:ahLst/>
              <a:cxnLst/>
              <a:rect l="l" t="t" r="r" b="b"/>
              <a:pathLst>
                <a:path w="6268" h="11282" extrusionOk="0">
                  <a:moveTo>
                    <a:pt x="5683" y="0"/>
                  </a:moveTo>
                  <a:cubicBezTo>
                    <a:pt x="4891" y="796"/>
                    <a:pt x="4179" y="1588"/>
                    <a:pt x="3554" y="2384"/>
                  </a:cubicBezTo>
                  <a:lnTo>
                    <a:pt x="2758" y="4640"/>
                  </a:lnTo>
                  <a:cubicBezTo>
                    <a:pt x="2758" y="4640"/>
                    <a:pt x="2551" y="4513"/>
                    <a:pt x="2217" y="4429"/>
                  </a:cubicBezTo>
                  <a:cubicBezTo>
                    <a:pt x="2133" y="4513"/>
                    <a:pt x="2090" y="4596"/>
                    <a:pt x="2049" y="4680"/>
                  </a:cubicBezTo>
                  <a:cubicBezTo>
                    <a:pt x="0" y="8357"/>
                    <a:pt x="127" y="11241"/>
                    <a:pt x="127" y="11282"/>
                  </a:cubicBezTo>
                  <a:cubicBezTo>
                    <a:pt x="127" y="11241"/>
                    <a:pt x="4222" y="6395"/>
                    <a:pt x="5225" y="4055"/>
                  </a:cubicBezTo>
                  <a:cubicBezTo>
                    <a:pt x="6268" y="1715"/>
                    <a:pt x="5683" y="1"/>
                    <a:pt x="568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25" name="Google Shape;525;p30"/>
            <p:cNvSpPr/>
            <p:nvPr/>
          </p:nvSpPr>
          <p:spPr>
            <a:xfrm>
              <a:off x="6736381" y="3906680"/>
              <a:ext cx="78216" cy="85425"/>
            </a:xfrm>
            <a:custGeom>
              <a:avLst/>
              <a:gdLst/>
              <a:ahLst/>
              <a:cxnLst/>
              <a:rect l="l" t="t" r="r" b="b"/>
              <a:pathLst>
                <a:path w="4025" h="4396" extrusionOk="0">
                  <a:moveTo>
                    <a:pt x="1560" y="0"/>
                  </a:moveTo>
                  <a:cubicBezTo>
                    <a:pt x="1297" y="0"/>
                    <a:pt x="934" y="169"/>
                    <a:pt x="586" y="839"/>
                  </a:cubicBezTo>
                  <a:cubicBezTo>
                    <a:pt x="1" y="1968"/>
                    <a:pt x="546" y="3306"/>
                    <a:pt x="546" y="3306"/>
                  </a:cubicBezTo>
                  <a:cubicBezTo>
                    <a:pt x="546" y="3306"/>
                    <a:pt x="3080" y="4396"/>
                    <a:pt x="3790" y="4396"/>
                  </a:cubicBezTo>
                  <a:cubicBezTo>
                    <a:pt x="3959" y="4396"/>
                    <a:pt x="4025" y="4334"/>
                    <a:pt x="3928" y="4181"/>
                  </a:cubicBezTo>
                  <a:cubicBezTo>
                    <a:pt x="3387" y="3389"/>
                    <a:pt x="2006" y="214"/>
                    <a:pt x="1923" y="130"/>
                  </a:cubicBezTo>
                  <a:cubicBezTo>
                    <a:pt x="1873" y="79"/>
                    <a:pt x="1740" y="0"/>
                    <a:pt x="1560" y="0"/>
                  </a:cubicBezTo>
                  <a:close/>
                </a:path>
              </a:pathLst>
            </a:custGeom>
            <a:solidFill>
              <a:srgbClr val="C57F6A"/>
            </a:solidFill>
            <a:ln>
              <a:noFill/>
            </a:ln>
          </p:spPr>
          <p:txBody>
            <a:bodyPr spcFirstLastPara="1" wrap="square" lIns="121900" tIns="121900" rIns="121900" bIns="121900" anchor="ctr" anchorCtr="0">
              <a:noAutofit/>
            </a:bodyPr>
            <a:lstStyle/>
            <a:p>
              <a:endParaRPr sz="2400"/>
            </a:p>
          </p:txBody>
        </p:sp>
        <p:sp>
          <p:nvSpPr>
            <p:cNvPr id="526" name="Google Shape;526;p30"/>
            <p:cNvSpPr/>
            <p:nvPr/>
          </p:nvSpPr>
          <p:spPr>
            <a:xfrm>
              <a:off x="6505016" y="3933711"/>
              <a:ext cx="434375" cy="297026"/>
            </a:xfrm>
            <a:custGeom>
              <a:avLst/>
              <a:gdLst/>
              <a:ahLst/>
              <a:cxnLst/>
              <a:rect l="l" t="t" r="r" b="b"/>
              <a:pathLst>
                <a:path w="22353" h="15285" extrusionOk="0">
                  <a:moveTo>
                    <a:pt x="6915" y="0"/>
                  </a:moveTo>
                  <a:cubicBezTo>
                    <a:pt x="5989" y="0"/>
                    <a:pt x="4753" y="220"/>
                    <a:pt x="4346" y="534"/>
                  </a:cubicBezTo>
                  <a:cubicBezTo>
                    <a:pt x="3801" y="912"/>
                    <a:pt x="2758" y="1747"/>
                    <a:pt x="2758" y="1747"/>
                  </a:cubicBezTo>
                  <a:cubicBezTo>
                    <a:pt x="2758" y="1747"/>
                    <a:pt x="291" y="2707"/>
                    <a:pt x="168" y="2874"/>
                  </a:cubicBezTo>
                  <a:cubicBezTo>
                    <a:pt x="1" y="3041"/>
                    <a:pt x="669" y="3753"/>
                    <a:pt x="1044" y="3960"/>
                  </a:cubicBezTo>
                  <a:cubicBezTo>
                    <a:pt x="1090" y="3979"/>
                    <a:pt x="1158" y="3987"/>
                    <a:pt x="1242" y="3987"/>
                  </a:cubicBezTo>
                  <a:cubicBezTo>
                    <a:pt x="1917" y="3987"/>
                    <a:pt x="3634" y="3459"/>
                    <a:pt x="3634" y="3459"/>
                  </a:cubicBezTo>
                  <a:lnTo>
                    <a:pt x="6519" y="3626"/>
                  </a:lnTo>
                  <a:cubicBezTo>
                    <a:pt x="6519" y="3626"/>
                    <a:pt x="4179" y="4171"/>
                    <a:pt x="3845" y="4378"/>
                  </a:cubicBezTo>
                  <a:cubicBezTo>
                    <a:pt x="3510" y="4545"/>
                    <a:pt x="709" y="6551"/>
                    <a:pt x="793" y="6718"/>
                  </a:cubicBezTo>
                  <a:cubicBezTo>
                    <a:pt x="876" y="6928"/>
                    <a:pt x="1211" y="7096"/>
                    <a:pt x="1963" y="7096"/>
                  </a:cubicBezTo>
                  <a:cubicBezTo>
                    <a:pt x="2758" y="7096"/>
                    <a:pt x="4553" y="6133"/>
                    <a:pt x="4720" y="6049"/>
                  </a:cubicBezTo>
                  <a:cubicBezTo>
                    <a:pt x="4887" y="5966"/>
                    <a:pt x="7521" y="5926"/>
                    <a:pt x="7521" y="5926"/>
                  </a:cubicBezTo>
                  <a:lnTo>
                    <a:pt x="7521" y="5926"/>
                  </a:lnTo>
                  <a:cubicBezTo>
                    <a:pt x="7521" y="5926"/>
                    <a:pt x="6017" y="6176"/>
                    <a:pt x="5640" y="6467"/>
                  </a:cubicBezTo>
                  <a:cubicBezTo>
                    <a:pt x="5265" y="6761"/>
                    <a:pt x="3260" y="9602"/>
                    <a:pt x="3550" y="9810"/>
                  </a:cubicBezTo>
                  <a:cubicBezTo>
                    <a:pt x="3634" y="9893"/>
                    <a:pt x="3815" y="9930"/>
                    <a:pt x="4034" y="9930"/>
                  </a:cubicBezTo>
                  <a:cubicBezTo>
                    <a:pt x="4470" y="9930"/>
                    <a:pt x="5056" y="9782"/>
                    <a:pt x="5305" y="9559"/>
                  </a:cubicBezTo>
                  <a:cubicBezTo>
                    <a:pt x="5683" y="9185"/>
                    <a:pt x="6519" y="8433"/>
                    <a:pt x="6519" y="8433"/>
                  </a:cubicBezTo>
                  <a:lnTo>
                    <a:pt x="8858" y="7931"/>
                  </a:lnTo>
                  <a:cubicBezTo>
                    <a:pt x="8858" y="7931"/>
                    <a:pt x="11071" y="8433"/>
                    <a:pt x="11198" y="8516"/>
                  </a:cubicBezTo>
                  <a:cubicBezTo>
                    <a:pt x="11322" y="8600"/>
                    <a:pt x="15166" y="13614"/>
                    <a:pt x="16212" y="14199"/>
                  </a:cubicBezTo>
                  <a:cubicBezTo>
                    <a:pt x="17299" y="14783"/>
                    <a:pt x="18218" y="14867"/>
                    <a:pt x="19010" y="14907"/>
                  </a:cubicBezTo>
                  <a:cubicBezTo>
                    <a:pt x="19805" y="14951"/>
                    <a:pt x="20514" y="15285"/>
                    <a:pt x="20514" y="15285"/>
                  </a:cubicBezTo>
                  <a:lnTo>
                    <a:pt x="22353" y="10060"/>
                  </a:lnTo>
                  <a:cubicBezTo>
                    <a:pt x="22353" y="10060"/>
                    <a:pt x="21183" y="9475"/>
                    <a:pt x="20641" y="8600"/>
                  </a:cubicBezTo>
                  <a:cubicBezTo>
                    <a:pt x="20096" y="7721"/>
                    <a:pt x="16419" y="3001"/>
                    <a:pt x="16169" y="2707"/>
                  </a:cubicBezTo>
                  <a:cubicBezTo>
                    <a:pt x="15878" y="2456"/>
                    <a:pt x="8481" y="243"/>
                    <a:pt x="7689" y="76"/>
                  </a:cubicBezTo>
                  <a:cubicBezTo>
                    <a:pt x="7491" y="24"/>
                    <a:pt x="7220" y="0"/>
                    <a:pt x="6915" y="0"/>
                  </a:cubicBezTo>
                  <a:close/>
                </a:path>
              </a:pathLst>
            </a:custGeom>
            <a:solidFill>
              <a:srgbClr val="C57F6A"/>
            </a:solidFill>
            <a:ln>
              <a:noFill/>
            </a:ln>
          </p:spPr>
          <p:txBody>
            <a:bodyPr spcFirstLastPara="1" wrap="square" lIns="121900" tIns="121900" rIns="121900" bIns="121900" anchor="ctr" anchorCtr="0">
              <a:noAutofit/>
            </a:bodyPr>
            <a:lstStyle/>
            <a:p>
              <a:endParaRPr sz="2400"/>
            </a:p>
          </p:txBody>
        </p:sp>
        <p:sp>
          <p:nvSpPr>
            <p:cNvPr id="527" name="Google Shape;527;p30"/>
            <p:cNvSpPr/>
            <p:nvPr/>
          </p:nvSpPr>
          <p:spPr>
            <a:xfrm>
              <a:off x="6859021" y="4129203"/>
              <a:ext cx="112067" cy="158375"/>
            </a:xfrm>
            <a:custGeom>
              <a:avLst/>
              <a:gdLst/>
              <a:ahLst/>
              <a:cxnLst/>
              <a:rect l="l" t="t" r="r" b="b"/>
              <a:pathLst>
                <a:path w="5767" h="8150" extrusionOk="0">
                  <a:moveTo>
                    <a:pt x="4136" y="0"/>
                  </a:moveTo>
                  <a:cubicBezTo>
                    <a:pt x="4136" y="0"/>
                    <a:pt x="1461" y="4723"/>
                    <a:pt x="1" y="6936"/>
                  </a:cubicBezTo>
                  <a:lnTo>
                    <a:pt x="626" y="7271"/>
                  </a:lnTo>
                  <a:lnTo>
                    <a:pt x="2548" y="8150"/>
                  </a:lnTo>
                  <a:cubicBezTo>
                    <a:pt x="3467" y="6896"/>
                    <a:pt x="4386" y="5559"/>
                    <a:pt x="4764" y="4640"/>
                  </a:cubicBezTo>
                  <a:cubicBezTo>
                    <a:pt x="5767" y="2384"/>
                    <a:pt x="5265" y="712"/>
                    <a:pt x="5222" y="585"/>
                  </a:cubicBezTo>
                  <a:lnTo>
                    <a:pt x="4136"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528" name="Google Shape;528;p30"/>
            <p:cNvSpPr/>
            <p:nvPr/>
          </p:nvSpPr>
          <p:spPr>
            <a:xfrm>
              <a:off x="6558611" y="3967660"/>
              <a:ext cx="92576" cy="82841"/>
            </a:xfrm>
            <a:custGeom>
              <a:avLst/>
              <a:gdLst/>
              <a:ahLst/>
              <a:cxnLst/>
              <a:rect l="l" t="t" r="r" b="b"/>
              <a:pathLst>
                <a:path w="4764" h="4263" extrusionOk="0">
                  <a:moveTo>
                    <a:pt x="4763" y="4179"/>
                  </a:moveTo>
                  <a:cubicBezTo>
                    <a:pt x="4720" y="4179"/>
                    <a:pt x="3343" y="4219"/>
                    <a:pt x="2547" y="4262"/>
                  </a:cubicBezTo>
                  <a:lnTo>
                    <a:pt x="2547" y="4262"/>
                  </a:lnTo>
                  <a:cubicBezTo>
                    <a:pt x="3343" y="4219"/>
                    <a:pt x="4720" y="4179"/>
                    <a:pt x="4763" y="4179"/>
                  </a:cubicBezTo>
                  <a:close/>
                  <a:moveTo>
                    <a:pt x="0" y="0"/>
                  </a:moveTo>
                  <a:lnTo>
                    <a:pt x="0" y="0"/>
                  </a:lnTo>
                  <a:lnTo>
                    <a:pt x="0" y="0"/>
                  </a:lnTo>
                  <a:close/>
                  <a:moveTo>
                    <a:pt x="0" y="0"/>
                  </a:moveTo>
                  <a:lnTo>
                    <a:pt x="0" y="0"/>
                  </a:lnTo>
                  <a:lnTo>
                    <a:pt x="0" y="0"/>
                  </a:lnTo>
                  <a:close/>
                  <a:moveTo>
                    <a:pt x="0" y="0"/>
                  </a:moveTo>
                  <a:lnTo>
                    <a:pt x="0" y="0"/>
                  </a:lnTo>
                  <a:close/>
                </a:path>
              </a:pathLst>
            </a:custGeom>
            <a:solidFill>
              <a:srgbClr val="001738"/>
            </a:solidFill>
            <a:ln>
              <a:noFill/>
            </a:ln>
          </p:spPr>
          <p:txBody>
            <a:bodyPr spcFirstLastPara="1" wrap="square" lIns="121900" tIns="121900" rIns="121900" bIns="121900" anchor="ctr" anchorCtr="0">
              <a:noAutofit/>
            </a:bodyPr>
            <a:lstStyle/>
            <a:p>
              <a:endParaRPr sz="2400"/>
            </a:p>
          </p:txBody>
        </p:sp>
        <p:sp>
          <p:nvSpPr>
            <p:cNvPr id="529" name="Google Shape;529;p30"/>
            <p:cNvSpPr/>
            <p:nvPr/>
          </p:nvSpPr>
          <p:spPr>
            <a:xfrm>
              <a:off x="6558611" y="3953046"/>
              <a:ext cx="136416" cy="97454"/>
            </a:xfrm>
            <a:custGeom>
              <a:avLst/>
              <a:gdLst/>
              <a:ahLst/>
              <a:cxnLst/>
              <a:rect l="l" t="t" r="r" b="b"/>
              <a:pathLst>
                <a:path w="7020" h="5015" extrusionOk="0">
                  <a:moveTo>
                    <a:pt x="919" y="0"/>
                  </a:moveTo>
                  <a:cubicBezTo>
                    <a:pt x="458" y="335"/>
                    <a:pt x="0" y="709"/>
                    <a:pt x="0" y="752"/>
                  </a:cubicBezTo>
                  <a:cubicBezTo>
                    <a:pt x="0" y="752"/>
                    <a:pt x="2006" y="375"/>
                    <a:pt x="2547" y="375"/>
                  </a:cubicBezTo>
                  <a:cubicBezTo>
                    <a:pt x="3049" y="375"/>
                    <a:pt x="6853" y="1377"/>
                    <a:pt x="6853" y="1377"/>
                  </a:cubicBezTo>
                  <a:cubicBezTo>
                    <a:pt x="6853" y="1377"/>
                    <a:pt x="3343" y="124"/>
                    <a:pt x="2798" y="40"/>
                  </a:cubicBezTo>
                  <a:cubicBezTo>
                    <a:pt x="2547" y="0"/>
                    <a:pt x="2006" y="0"/>
                    <a:pt x="1421" y="0"/>
                  </a:cubicBezTo>
                  <a:close/>
                  <a:moveTo>
                    <a:pt x="5054" y="2046"/>
                  </a:moveTo>
                  <a:lnTo>
                    <a:pt x="2507" y="2547"/>
                  </a:lnTo>
                  <a:lnTo>
                    <a:pt x="3761" y="2631"/>
                  </a:lnTo>
                  <a:cubicBezTo>
                    <a:pt x="3761" y="2631"/>
                    <a:pt x="5138" y="2340"/>
                    <a:pt x="5556" y="2340"/>
                  </a:cubicBezTo>
                  <a:lnTo>
                    <a:pt x="5599" y="2340"/>
                  </a:lnTo>
                  <a:cubicBezTo>
                    <a:pt x="5933" y="2340"/>
                    <a:pt x="7020" y="2424"/>
                    <a:pt x="7020" y="2424"/>
                  </a:cubicBezTo>
                  <a:lnTo>
                    <a:pt x="5054" y="2046"/>
                  </a:lnTo>
                  <a:close/>
                  <a:moveTo>
                    <a:pt x="3594" y="4636"/>
                  </a:moveTo>
                  <a:cubicBezTo>
                    <a:pt x="3467" y="4636"/>
                    <a:pt x="3426" y="4680"/>
                    <a:pt x="3383" y="4680"/>
                  </a:cubicBezTo>
                  <a:cubicBezTo>
                    <a:pt x="3259" y="4680"/>
                    <a:pt x="2882" y="4847"/>
                    <a:pt x="2547" y="5014"/>
                  </a:cubicBezTo>
                  <a:cubicBezTo>
                    <a:pt x="3343" y="4971"/>
                    <a:pt x="4720" y="4931"/>
                    <a:pt x="4763" y="4931"/>
                  </a:cubicBezTo>
                  <a:lnTo>
                    <a:pt x="6642" y="4804"/>
                  </a:lnTo>
                  <a:cubicBezTo>
                    <a:pt x="6642" y="4804"/>
                    <a:pt x="4302" y="4636"/>
                    <a:pt x="3594" y="4636"/>
                  </a:cubicBezTo>
                  <a:close/>
                </a:path>
              </a:pathLst>
            </a:custGeom>
            <a:solidFill>
              <a:srgbClr val="AC6955"/>
            </a:solidFill>
            <a:ln>
              <a:noFill/>
            </a:ln>
          </p:spPr>
          <p:txBody>
            <a:bodyPr spcFirstLastPara="1" wrap="square" lIns="121900" tIns="121900" rIns="121900" bIns="121900" anchor="ctr" anchorCtr="0">
              <a:noAutofit/>
            </a:bodyPr>
            <a:lstStyle/>
            <a:p>
              <a:endParaRPr sz="2400"/>
            </a:p>
          </p:txBody>
        </p:sp>
        <p:sp>
          <p:nvSpPr>
            <p:cNvPr id="530" name="Google Shape;530;p30"/>
            <p:cNvSpPr/>
            <p:nvPr/>
          </p:nvSpPr>
          <p:spPr>
            <a:xfrm>
              <a:off x="6155889" y="1919948"/>
              <a:ext cx="891524"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1" name="Google Shape;531;p30"/>
            <p:cNvSpPr/>
            <p:nvPr/>
          </p:nvSpPr>
          <p:spPr>
            <a:xfrm>
              <a:off x="6155889" y="2010122"/>
              <a:ext cx="891524"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2" name="Google Shape;532;p30"/>
            <p:cNvSpPr/>
            <p:nvPr/>
          </p:nvSpPr>
          <p:spPr>
            <a:xfrm>
              <a:off x="6370242" y="2100283"/>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3" name="Google Shape;533;p30"/>
            <p:cNvSpPr/>
            <p:nvPr/>
          </p:nvSpPr>
          <p:spPr>
            <a:xfrm>
              <a:off x="6370242" y="2190470"/>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4" name="Google Shape;534;p30"/>
            <p:cNvSpPr/>
            <p:nvPr/>
          </p:nvSpPr>
          <p:spPr>
            <a:xfrm>
              <a:off x="6370242" y="2280618"/>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5" name="Google Shape;535;p30"/>
            <p:cNvSpPr/>
            <p:nvPr/>
          </p:nvSpPr>
          <p:spPr>
            <a:xfrm>
              <a:off x="6370242" y="2368543"/>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6" name="Google Shape;536;p30"/>
            <p:cNvSpPr/>
            <p:nvPr/>
          </p:nvSpPr>
          <p:spPr>
            <a:xfrm>
              <a:off x="5517299" y="1076542"/>
              <a:ext cx="224899" cy="53163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537" name="Google Shape;537;p30"/>
            <p:cNvGrpSpPr/>
            <p:nvPr/>
          </p:nvGrpSpPr>
          <p:grpSpPr>
            <a:xfrm>
              <a:off x="5039421" y="3198789"/>
              <a:ext cx="300441" cy="300222"/>
              <a:chOff x="2461125" y="503925"/>
              <a:chExt cx="411000" cy="410700"/>
            </a:xfrm>
          </p:grpSpPr>
          <p:sp>
            <p:nvSpPr>
              <p:cNvPr id="538" name="Google Shape;538;p30"/>
              <p:cNvSpPr/>
              <p:nvPr/>
            </p:nvSpPr>
            <p:spPr>
              <a:xfrm>
                <a:off x="2461125" y="503925"/>
                <a:ext cx="411000" cy="4107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539" name="Google Shape;539;p30"/>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sp>
          <p:nvSpPr>
            <p:cNvPr id="540" name="Google Shape;540;p30"/>
            <p:cNvSpPr/>
            <p:nvPr/>
          </p:nvSpPr>
          <p:spPr>
            <a:xfrm rot="-5400000">
              <a:off x="8527663" y="2814625"/>
              <a:ext cx="115317" cy="131746"/>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541" name="Google Shape;541;p30"/>
            <p:cNvSpPr/>
            <p:nvPr/>
          </p:nvSpPr>
          <p:spPr>
            <a:xfrm rot="-5400000">
              <a:off x="8606174" y="2946166"/>
              <a:ext cx="175384" cy="200407"/>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542" name="Google Shape;542;p30">
            <a:hlinkClick r:id="" action="ppaction://hlinkshowjump?jump=nextslide"/>
          </p:cNvPr>
          <p:cNvSpPr/>
          <p:nvPr/>
        </p:nvSpPr>
        <p:spPr>
          <a:xfrm rot="5400000" flipH="1">
            <a:off x="11481499" y="356582"/>
            <a:ext cx="220656" cy="252172"/>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pic>
        <p:nvPicPr>
          <p:cNvPr id="3" name="Picture 2">
            <a:extLst>
              <a:ext uri="{FF2B5EF4-FFF2-40B4-BE49-F238E27FC236}">
                <a16:creationId xmlns:a16="http://schemas.microsoft.com/office/drawing/2014/main" id="{C1C07D3E-C5DD-7E62-2FD8-966574971151}"/>
              </a:ext>
            </a:extLst>
          </p:cNvPr>
          <p:cNvPicPr>
            <a:picLocks noChangeAspect="1"/>
          </p:cNvPicPr>
          <p:nvPr/>
        </p:nvPicPr>
        <p:blipFill>
          <a:blip r:embed="rId3"/>
          <a:stretch>
            <a:fillRect/>
          </a:stretch>
        </p:blipFill>
        <p:spPr>
          <a:xfrm>
            <a:off x="1819476" y="4015662"/>
            <a:ext cx="3286209" cy="2744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8619-C71F-502A-CA9B-761487E3673A}"/>
              </a:ext>
            </a:extLst>
          </p:cNvPr>
          <p:cNvSpPr>
            <a:spLocks noGrp="1"/>
          </p:cNvSpPr>
          <p:nvPr>
            <p:ph type="title"/>
          </p:nvPr>
        </p:nvSpPr>
        <p:spPr>
          <a:solidFill>
            <a:schemeClr val="bg1"/>
          </a:solidFill>
        </p:spPr>
        <p:txBody>
          <a:bodyPr>
            <a:normAutofit/>
          </a:bodyPr>
          <a:lstStyle/>
          <a:p>
            <a:r>
              <a:rPr lang="en-US" sz="4800" b="1" u="sng" dirty="0">
                <a:solidFill>
                  <a:srgbClr val="7030A0"/>
                </a:solidFill>
              </a:rPr>
              <a:t>OUTPUT</a:t>
            </a:r>
            <a:endParaRPr lang="en-IN" sz="4800" b="1" u="sng" dirty="0">
              <a:solidFill>
                <a:srgbClr val="7030A0"/>
              </a:solidFill>
            </a:endParaRPr>
          </a:p>
        </p:txBody>
      </p:sp>
      <p:pic>
        <p:nvPicPr>
          <p:cNvPr id="5" name="Content Placeholder 4">
            <a:extLst>
              <a:ext uri="{FF2B5EF4-FFF2-40B4-BE49-F238E27FC236}">
                <a16:creationId xmlns:a16="http://schemas.microsoft.com/office/drawing/2014/main" id="{9690A559-C002-88CC-5581-BDDFAB9C61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207" y="2518116"/>
            <a:ext cx="8229600" cy="3587261"/>
          </a:xfrm>
        </p:spPr>
      </p:pic>
    </p:spTree>
    <p:extLst>
      <p:ext uri="{BB962C8B-B14F-4D97-AF65-F5344CB8AC3E}">
        <p14:creationId xmlns:p14="http://schemas.microsoft.com/office/powerpoint/2010/main" val="3596865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87D4C-FA79-BC6A-D7EB-C5586047CF3A}"/>
              </a:ext>
            </a:extLst>
          </p:cNvPr>
          <p:cNvSpPr>
            <a:spLocks noGrp="1"/>
          </p:cNvSpPr>
          <p:nvPr>
            <p:ph type="title"/>
          </p:nvPr>
        </p:nvSpPr>
        <p:spPr/>
        <p:txBody>
          <a:bodyPr>
            <a:normAutofit/>
          </a:bodyPr>
          <a:lstStyle/>
          <a:p>
            <a:r>
              <a:rPr lang="en-US" sz="4800" b="1" u="sng" dirty="0">
                <a:solidFill>
                  <a:srgbClr val="7030A0"/>
                </a:solidFill>
              </a:rPr>
              <a:t>RESULT</a:t>
            </a:r>
            <a:endParaRPr lang="en-IN" sz="4800" b="1" u="sng" dirty="0">
              <a:solidFill>
                <a:srgbClr val="7030A0"/>
              </a:solidFill>
            </a:endParaRPr>
          </a:p>
        </p:txBody>
      </p:sp>
      <p:sp>
        <p:nvSpPr>
          <p:cNvPr id="3" name="Content Placeholder 2">
            <a:extLst>
              <a:ext uri="{FF2B5EF4-FFF2-40B4-BE49-F238E27FC236}">
                <a16:creationId xmlns:a16="http://schemas.microsoft.com/office/drawing/2014/main" id="{9B36C357-99FC-D91B-D466-FECB1184C6E8}"/>
              </a:ext>
            </a:extLst>
          </p:cNvPr>
          <p:cNvSpPr>
            <a:spLocks noGrp="1"/>
          </p:cNvSpPr>
          <p:nvPr>
            <p:ph idx="1"/>
          </p:nvPr>
        </p:nvSpPr>
        <p:spPr/>
        <p:txBody>
          <a:bodyPr>
            <a:normAutofit/>
          </a:bodyPr>
          <a:lstStyle/>
          <a:p>
            <a:pPr marL="0" indent="0">
              <a:buNone/>
            </a:pPr>
            <a:r>
              <a:rPr lang="en-US" sz="3600" dirty="0"/>
              <a:t>From the output we can see that username </a:t>
            </a:r>
            <a:r>
              <a:rPr lang="en-US" sz="3600" b="1" dirty="0" err="1">
                <a:solidFill>
                  <a:srgbClr val="FF0000"/>
                </a:solidFill>
              </a:rPr>
              <a:t>Darby_Herzog</a:t>
            </a:r>
            <a:r>
              <a:rPr lang="en-US" sz="3600" dirty="0"/>
              <a:t>,  </a:t>
            </a:r>
            <a:r>
              <a:rPr lang="en-US" sz="3600" b="1" dirty="0">
                <a:solidFill>
                  <a:srgbClr val="FF0000"/>
                </a:solidFill>
              </a:rPr>
              <a:t>Emilio_Bernier52</a:t>
            </a:r>
            <a:r>
              <a:rPr lang="en-US" sz="3600" dirty="0"/>
              <a:t>, </a:t>
            </a:r>
            <a:r>
              <a:rPr lang="en-US" sz="3600" b="1" dirty="0">
                <a:solidFill>
                  <a:srgbClr val="FF0000"/>
                </a:solidFill>
              </a:rPr>
              <a:t>Elenor88</a:t>
            </a:r>
            <a:r>
              <a:rPr lang="en-US" sz="3600" dirty="0"/>
              <a:t>, </a:t>
            </a:r>
            <a:r>
              <a:rPr lang="en-US" sz="3600" b="1" dirty="0">
                <a:solidFill>
                  <a:srgbClr val="FF0000"/>
                </a:solidFill>
              </a:rPr>
              <a:t>Nicole71</a:t>
            </a:r>
            <a:r>
              <a:rPr lang="en-US" sz="3600" dirty="0"/>
              <a:t>, </a:t>
            </a:r>
            <a:r>
              <a:rPr lang="en-US" sz="3600" b="1" dirty="0">
                <a:solidFill>
                  <a:srgbClr val="FF0000"/>
                </a:solidFill>
              </a:rPr>
              <a:t>Jordyn.Jacobson2 </a:t>
            </a:r>
            <a:r>
              <a:rPr lang="en-US" sz="3600" dirty="0"/>
              <a:t>are the five most loyal user.</a:t>
            </a:r>
            <a:endParaRPr lang="en-IN" sz="3600" dirty="0"/>
          </a:p>
        </p:txBody>
      </p:sp>
    </p:spTree>
    <p:extLst>
      <p:ext uri="{BB962C8B-B14F-4D97-AF65-F5344CB8AC3E}">
        <p14:creationId xmlns:p14="http://schemas.microsoft.com/office/powerpoint/2010/main" val="1168466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E78F-9AA2-9CE3-18D0-3311A220C7EE}"/>
              </a:ext>
            </a:extLst>
          </p:cNvPr>
          <p:cNvSpPr>
            <a:spLocks noGrp="1"/>
          </p:cNvSpPr>
          <p:nvPr>
            <p:ph type="title"/>
          </p:nvPr>
        </p:nvSpPr>
        <p:spPr>
          <a:xfrm>
            <a:off x="1158240" y="1045698"/>
            <a:ext cx="9875520" cy="1356360"/>
          </a:xfrm>
        </p:spPr>
        <p:txBody>
          <a:bodyPr>
            <a:noAutofit/>
          </a:bodyPr>
          <a:lstStyle/>
          <a:p>
            <a:r>
              <a:rPr lang="en-US" sz="8000" b="1" u="sng" dirty="0">
                <a:solidFill>
                  <a:srgbClr val="FF0000"/>
                </a:solidFill>
                <a:latin typeface="Forte" panose="03060902040502070203" pitchFamily="66" charset="0"/>
              </a:rPr>
              <a:t>INACTIVE USER ENGAGEMENT</a:t>
            </a:r>
            <a:endParaRPr lang="en-IN" sz="8000" b="1" u="sng" dirty="0">
              <a:solidFill>
                <a:srgbClr val="FF0000"/>
              </a:solidFill>
              <a:latin typeface="Forte" panose="03060902040502070203" pitchFamily="66" charset="0"/>
            </a:endParaRPr>
          </a:p>
        </p:txBody>
      </p:sp>
      <p:sp>
        <p:nvSpPr>
          <p:cNvPr id="3" name="Content Placeholder 2">
            <a:extLst>
              <a:ext uri="{FF2B5EF4-FFF2-40B4-BE49-F238E27FC236}">
                <a16:creationId xmlns:a16="http://schemas.microsoft.com/office/drawing/2014/main" id="{921419CE-5765-30F4-83AC-990C9BA222F4}"/>
              </a:ext>
            </a:extLst>
          </p:cNvPr>
          <p:cNvSpPr>
            <a:spLocks noGrp="1"/>
          </p:cNvSpPr>
          <p:nvPr>
            <p:ph idx="1"/>
          </p:nvPr>
        </p:nvSpPr>
        <p:spPr>
          <a:xfrm>
            <a:off x="719537" y="3285163"/>
            <a:ext cx="8596668" cy="2341559"/>
          </a:xfrm>
        </p:spPr>
        <p:txBody>
          <a:bodyPr>
            <a:noAutofit/>
          </a:bodyPr>
          <a:lstStyle/>
          <a:p>
            <a:r>
              <a:rPr lang="en-US" sz="4400" b="0" i="0" dirty="0">
                <a:solidFill>
                  <a:srgbClr val="8492A6"/>
                </a:solidFill>
                <a:effectLst/>
                <a:latin typeface="Century" panose="02040604050505020304" pitchFamily="18" charset="0"/>
              </a:rPr>
              <a:t>The team plans to send promotional emails to inactive users to encourage them to start posting.</a:t>
            </a:r>
            <a:endParaRPr lang="en-IN" sz="4400" dirty="0">
              <a:latin typeface="Century" panose="02040604050505020304" pitchFamily="18" charset="0"/>
            </a:endParaRPr>
          </a:p>
        </p:txBody>
      </p:sp>
    </p:spTree>
    <p:extLst>
      <p:ext uri="{BB962C8B-B14F-4D97-AF65-F5344CB8AC3E}">
        <p14:creationId xmlns:p14="http://schemas.microsoft.com/office/powerpoint/2010/main" val="3502219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7E13-A285-9B62-101A-79DA52843CAB}"/>
              </a:ext>
            </a:extLst>
          </p:cNvPr>
          <p:cNvSpPr>
            <a:spLocks noGrp="1"/>
          </p:cNvSpPr>
          <p:nvPr>
            <p:ph type="title"/>
          </p:nvPr>
        </p:nvSpPr>
        <p:spPr/>
        <p:txBody>
          <a:bodyPr/>
          <a:lstStyle/>
          <a:p>
            <a:r>
              <a:rPr lang="en-US" sz="4400" b="1" u="sng" dirty="0">
                <a:solidFill>
                  <a:srgbClr val="7030A0"/>
                </a:solidFill>
                <a:latin typeface="+mn-lt"/>
              </a:rPr>
              <a:t>MYSQL QUERY</a:t>
            </a:r>
            <a:endParaRPr lang="en-IN" dirty="0"/>
          </a:p>
        </p:txBody>
      </p:sp>
      <p:pic>
        <p:nvPicPr>
          <p:cNvPr id="5" name="Content Placeholder 4">
            <a:extLst>
              <a:ext uri="{FF2B5EF4-FFF2-40B4-BE49-F238E27FC236}">
                <a16:creationId xmlns:a16="http://schemas.microsoft.com/office/drawing/2014/main" id="{6C27486A-F290-101C-203B-37BBC6E0BD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4197" y="2644726"/>
            <a:ext cx="5452401" cy="3390313"/>
          </a:xfrm>
        </p:spPr>
      </p:pic>
      <p:sp>
        <p:nvSpPr>
          <p:cNvPr id="6" name="Content Placeholder 2">
            <a:extLst>
              <a:ext uri="{FF2B5EF4-FFF2-40B4-BE49-F238E27FC236}">
                <a16:creationId xmlns:a16="http://schemas.microsoft.com/office/drawing/2014/main" id="{5B9774E3-EE10-19B9-2D20-38EE5C5E16AC}"/>
              </a:ext>
            </a:extLst>
          </p:cNvPr>
          <p:cNvSpPr txBox="1">
            <a:spLocks/>
          </p:cNvSpPr>
          <p:nvPr/>
        </p:nvSpPr>
        <p:spPr>
          <a:xfrm>
            <a:off x="1077350" y="2588455"/>
            <a:ext cx="4380914" cy="349003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3600" b="1" u="sng" dirty="0">
                <a:solidFill>
                  <a:srgbClr val="FFC000"/>
                </a:solidFill>
              </a:rPr>
              <a:t>TASK</a:t>
            </a:r>
            <a:r>
              <a:rPr lang="en-IN" sz="3600" b="1" u="sng" dirty="0">
                <a:solidFill>
                  <a:srgbClr val="FFC000"/>
                </a:solidFill>
              </a:rPr>
              <a:t>:</a:t>
            </a:r>
          </a:p>
          <a:p>
            <a:pPr marL="0" indent="0">
              <a:buNone/>
            </a:pPr>
            <a:r>
              <a:rPr lang="en-IN" sz="3200" dirty="0">
                <a:solidFill>
                  <a:srgbClr val="00B050"/>
                </a:solidFill>
              </a:rPr>
              <a:t>To identify users who have never posted a single photo on Instagram. </a:t>
            </a:r>
            <a:endParaRPr lang="en-US" sz="3200" dirty="0">
              <a:solidFill>
                <a:srgbClr val="00B050"/>
              </a:solidFill>
            </a:endParaRPr>
          </a:p>
        </p:txBody>
      </p:sp>
    </p:spTree>
    <p:extLst>
      <p:ext uri="{BB962C8B-B14F-4D97-AF65-F5344CB8AC3E}">
        <p14:creationId xmlns:p14="http://schemas.microsoft.com/office/powerpoint/2010/main" val="130309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7DD27-5DFC-BF5C-313A-34EB188D1641}"/>
              </a:ext>
            </a:extLst>
          </p:cNvPr>
          <p:cNvSpPr>
            <a:spLocks noGrp="1"/>
          </p:cNvSpPr>
          <p:nvPr>
            <p:ph type="title"/>
          </p:nvPr>
        </p:nvSpPr>
        <p:spPr/>
        <p:txBody>
          <a:bodyPr/>
          <a:lstStyle/>
          <a:p>
            <a:r>
              <a:rPr lang="en-US" sz="4400" b="1" u="sng" dirty="0">
                <a:solidFill>
                  <a:srgbClr val="7030A0"/>
                </a:solidFill>
              </a:rPr>
              <a:t>OUTPUT</a:t>
            </a:r>
            <a:endParaRPr lang="en-IN" dirty="0"/>
          </a:p>
        </p:txBody>
      </p:sp>
      <p:pic>
        <p:nvPicPr>
          <p:cNvPr id="5" name="Content Placeholder 4">
            <a:extLst>
              <a:ext uri="{FF2B5EF4-FFF2-40B4-BE49-F238E27FC236}">
                <a16:creationId xmlns:a16="http://schemas.microsoft.com/office/drawing/2014/main" id="{D0140830-EA1A-76A9-5BFD-F811BFDFF5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769" y="2557993"/>
            <a:ext cx="5190979" cy="3547385"/>
          </a:xfrm>
        </p:spPr>
      </p:pic>
      <p:pic>
        <p:nvPicPr>
          <p:cNvPr id="7" name="Picture 6">
            <a:extLst>
              <a:ext uri="{FF2B5EF4-FFF2-40B4-BE49-F238E27FC236}">
                <a16:creationId xmlns:a16="http://schemas.microsoft.com/office/drawing/2014/main" id="{36E48095-D8F8-EA2A-24FB-A5A4A0127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388" y="3171100"/>
            <a:ext cx="3750210" cy="2321169"/>
          </a:xfrm>
          <a:prstGeom prst="rect">
            <a:avLst/>
          </a:prstGeom>
        </p:spPr>
      </p:pic>
    </p:spTree>
    <p:extLst>
      <p:ext uri="{BB962C8B-B14F-4D97-AF65-F5344CB8AC3E}">
        <p14:creationId xmlns:p14="http://schemas.microsoft.com/office/powerpoint/2010/main" val="175924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7097-B563-AD73-30EF-B123498107A7}"/>
              </a:ext>
            </a:extLst>
          </p:cNvPr>
          <p:cNvSpPr>
            <a:spLocks noGrp="1"/>
          </p:cNvSpPr>
          <p:nvPr>
            <p:ph type="title"/>
          </p:nvPr>
        </p:nvSpPr>
        <p:spPr/>
        <p:txBody>
          <a:bodyPr>
            <a:normAutofit/>
          </a:bodyPr>
          <a:lstStyle/>
          <a:p>
            <a:r>
              <a:rPr lang="en-US" sz="4800" b="1" u="sng" dirty="0">
                <a:solidFill>
                  <a:srgbClr val="7030A0"/>
                </a:solidFill>
              </a:rPr>
              <a:t>RESULT</a:t>
            </a:r>
            <a:endParaRPr lang="en-IN" sz="4800" dirty="0"/>
          </a:p>
        </p:txBody>
      </p:sp>
      <p:sp>
        <p:nvSpPr>
          <p:cNvPr id="3" name="Content Placeholder 2">
            <a:extLst>
              <a:ext uri="{FF2B5EF4-FFF2-40B4-BE49-F238E27FC236}">
                <a16:creationId xmlns:a16="http://schemas.microsoft.com/office/drawing/2014/main" id="{EABC3922-C8C2-606E-5B3E-36D0FC317813}"/>
              </a:ext>
            </a:extLst>
          </p:cNvPr>
          <p:cNvSpPr>
            <a:spLocks noGrp="1"/>
          </p:cNvSpPr>
          <p:nvPr>
            <p:ph idx="1"/>
          </p:nvPr>
        </p:nvSpPr>
        <p:spPr/>
        <p:txBody>
          <a:bodyPr/>
          <a:lstStyle/>
          <a:p>
            <a:pPr marL="0" indent="0">
              <a:buNone/>
            </a:pPr>
            <a:r>
              <a:rPr lang="en-US" sz="4800" dirty="0"/>
              <a:t>The output shows the people who have never posted once</a:t>
            </a:r>
            <a:r>
              <a:rPr lang="en-US" dirty="0"/>
              <a:t>.</a:t>
            </a:r>
            <a:endParaRPr lang="en-IN" dirty="0"/>
          </a:p>
        </p:txBody>
      </p:sp>
    </p:spTree>
    <p:extLst>
      <p:ext uri="{BB962C8B-B14F-4D97-AF65-F5344CB8AC3E}">
        <p14:creationId xmlns:p14="http://schemas.microsoft.com/office/powerpoint/2010/main" val="2178700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40EF-6DD7-3336-E7B7-87370987BE73}"/>
              </a:ext>
            </a:extLst>
          </p:cNvPr>
          <p:cNvSpPr>
            <a:spLocks noGrp="1"/>
          </p:cNvSpPr>
          <p:nvPr>
            <p:ph type="title"/>
          </p:nvPr>
        </p:nvSpPr>
        <p:spPr>
          <a:xfrm>
            <a:off x="960120" y="1059766"/>
            <a:ext cx="9875520" cy="1356360"/>
          </a:xfrm>
        </p:spPr>
        <p:txBody>
          <a:bodyPr>
            <a:noAutofit/>
          </a:bodyPr>
          <a:lstStyle/>
          <a:p>
            <a:r>
              <a:rPr lang="en-US" sz="7200" b="1" u="sng" dirty="0">
                <a:solidFill>
                  <a:srgbClr val="FF0000"/>
                </a:solidFill>
                <a:latin typeface="Forte" panose="03060902040502070203" pitchFamily="66" charset="0"/>
              </a:rPr>
              <a:t>CONTEST WINNER DECLARATION</a:t>
            </a:r>
            <a:endParaRPr lang="en-IN" sz="7200" b="1" u="sng" dirty="0">
              <a:solidFill>
                <a:srgbClr val="FF0000"/>
              </a:solidFill>
              <a:latin typeface="Forte" panose="03060902040502070203" pitchFamily="66" charset="0"/>
            </a:endParaRPr>
          </a:p>
        </p:txBody>
      </p:sp>
      <p:sp>
        <p:nvSpPr>
          <p:cNvPr id="3" name="Content Placeholder 2">
            <a:extLst>
              <a:ext uri="{FF2B5EF4-FFF2-40B4-BE49-F238E27FC236}">
                <a16:creationId xmlns:a16="http://schemas.microsoft.com/office/drawing/2014/main" id="{FD953C53-64FE-72E4-3EF8-9F01F877325F}"/>
              </a:ext>
            </a:extLst>
          </p:cNvPr>
          <p:cNvSpPr>
            <a:spLocks noGrp="1"/>
          </p:cNvSpPr>
          <p:nvPr>
            <p:ph idx="1"/>
          </p:nvPr>
        </p:nvSpPr>
        <p:spPr>
          <a:xfrm>
            <a:off x="705469" y="3179299"/>
            <a:ext cx="8596668" cy="2791725"/>
          </a:xfrm>
        </p:spPr>
        <p:txBody>
          <a:bodyPr>
            <a:noAutofit/>
          </a:bodyPr>
          <a:lstStyle/>
          <a:p>
            <a:r>
              <a:rPr lang="en-US" sz="4800" b="0" i="0" dirty="0">
                <a:solidFill>
                  <a:srgbClr val="8492A6"/>
                </a:solidFill>
                <a:effectLst/>
                <a:latin typeface="Century" panose="02040604050505020304" pitchFamily="18" charset="0"/>
              </a:rPr>
              <a:t>The team has organized a contest where the user with the most likes on a single photo wins.</a:t>
            </a:r>
            <a:endParaRPr lang="en-IN" sz="4800" dirty="0">
              <a:latin typeface="Century" panose="02040604050505020304" pitchFamily="18" charset="0"/>
            </a:endParaRPr>
          </a:p>
        </p:txBody>
      </p:sp>
    </p:spTree>
    <p:extLst>
      <p:ext uri="{BB962C8B-B14F-4D97-AF65-F5344CB8AC3E}">
        <p14:creationId xmlns:p14="http://schemas.microsoft.com/office/powerpoint/2010/main" val="1083965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8543-DFD2-F808-A472-A7C7FF58299C}"/>
              </a:ext>
            </a:extLst>
          </p:cNvPr>
          <p:cNvSpPr>
            <a:spLocks noGrp="1"/>
          </p:cNvSpPr>
          <p:nvPr>
            <p:ph type="title"/>
          </p:nvPr>
        </p:nvSpPr>
        <p:spPr/>
        <p:txBody>
          <a:bodyPr/>
          <a:lstStyle/>
          <a:p>
            <a:r>
              <a:rPr lang="en-US" sz="4400" b="1" u="sng" dirty="0">
                <a:solidFill>
                  <a:srgbClr val="7030A0"/>
                </a:solidFill>
                <a:latin typeface="+mn-lt"/>
              </a:rPr>
              <a:t>MYSQL QUERY</a:t>
            </a:r>
            <a:endParaRPr lang="en-IN" dirty="0"/>
          </a:p>
        </p:txBody>
      </p:sp>
      <p:pic>
        <p:nvPicPr>
          <p:cNvPr id="5" name="Content Placeholder 4">
            <a:extLst>
              <a:ext uri="{FF2B5EF4-FFF2-40B4-BE49-F238E27FC236}">
                <a16:creationId xmlns:a16="http://schemas.microsoft.com/office/drawing/2014/main" id="{DA0F9A12-DB86-FF40-93A5-DB0A5E5394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2836" y="2475914"/>
            <a:ext cx="5162843" cy="3545058"/>
          </a:xfrm>
        </p:spPr>
      </p:pic>
      <p:sp>
        <p:nvSpPr>
          <p:cNvPr id="6" name="Content Placeholder 2">
            <a:extLst>
              <a:ext uri="{FF2B5EF4-FFF2-40B4-BE49-F238E27FC236}">
                <a16:creationId xmlns:a16="http://schemas.microsoft.com/office/drawing/2014/main" id="{993C524A-CA36-5F9B-F619-DB4CF2A67A29}"/>
              </a:ext>
            </a:extLst>
          </p:cNvPr>
          <p:cNvSpPr txBox="1">
            <a:spLocks/>
          </p:cNvSpPr>
          <p:nvPr/>
        </p:nvSpPr>
        <p:spPr>
          <a:xfrm>
            <a:off x="1077350" y="2588455"/>
            <a:ext cx="4380914" cy="349003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3600" b="1" u="sng" dirty="0">
                <a:solidFill>
                  <a:srgbClr val="FFC000"/>
                </a:solidFill>
              </a:rPr>
              <a:t>TASK</a:t>
            </a:r>
            <a:r>
              <a:rPr lang="en-IN" sz="3600" b="1" u="sng" dirty="0">
                <a:solidFill>
                  <a:srgbClr val="FFC000"/>
                </a:solidFill>
              </a:rPr>
              <a:t>:</a:t>
            </a:r>
          </a:p>
          <a:p>
            <a:pPr marL="0" indent="0">
              <a:buNone/>
            </a:pPr>
            <a:r>
              <a:rPr lang="en-IN" sz="3200" dirty="0">
                <a:solidFill>
                  <a:srgbClr val="00B050"/>
                </a:solidFill>
              </a:rPr>
              <a:t>To determine the winner of the contest and provide their details to the team.</a:t>
            </a:r>
            <a:endParaRPr lang="en-US" sz="3200" dirty="0">
              <a:solidFill>
                <a:srgbClr val="00B050"/>
              </a:solidFill>
            </a:endParaRPr>
          </a:p>
        </p:txBody>
      </p:sp>
    </p:spTree>
    <p:extLst>
      <p:ext uri="{BB962C8B-B14F-4D97-AF65-F5344CB8AC3E}">
        <p14:creationId xmlns:p14="http://schemas.microsoft.com/office/powerpoint/2010/main" val="2663693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CE4C-ECAD-42CA-6090-B27B05BD7AB6}"/>
              </a:ext>
            </a:extLst>
          </p:cNvPr>
          <p:cNvSpPr>
            <a:spLocks noGrp="1"/>
          </p:cNvSpPr>
          <p:nvPr>
            <p:ph type="title"/>
          </p:nvPr>
        </p:nvSpPr>
        <p:spPr/>
        <p:txBody>
          <a:bodyPr/>
          <a:lstStyle/>
          <a:p>
            <a:r>
              <a:rPr lang="en-US" sz="4400" b="1" u="sng" dirty="0">
                <a:solidFill>
                  <a:srgbClr val="7030A0"/>
                </a:solidFill>
              </a:rPr>
              <a:t>OUTPUT</a:t>
            </a:r>
            <a:endParaRPr lang="en-IN" dirty="0"/>
          </a:p>
        </p:txBody>
      </p:sp>
      <p:pic>
        <p:nvPicPr>
          <p:cNvPr id="5" name="Content Placeholder 4">
            <a:extLst>
              <a:ext uri="{FF2B5EF4-FFF2-40B4-BE49-F238E27FC236}">
                <a16:creationId xmlns:a16="http://schemas.microsoft.com/office/drawing/2014/main" id="{B0486946-6F64-8C23-0497-FF5C97788C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4050" y="2686929"/>
            <a:ext cx="6991642" cy="2883877"/>
          </a:xfrm>
        </p:spPr>
      </p:pic>
    </p:spTree>
    <p:extLst>
      <p:ext uri="{BB962C8B-B14F-4D97-AF65-F5344CB8AC3E}">
        <p14:creationId xmlns:p14="http://schemas.microsoft.com/office/powerpoint/2010/main" val="887867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A2F0-A4D5-37EB-0F9B-66E889D84E78}"/>
              </a:ext>
            </a:extLst>
          </p:cNvPr>
          <p:cNvSpPr>
            <a:spLocks noGrp="1"/>
          </p:cNvSpPr>
          <p:nvPr>
            <p:ph type="title"/>
          </p:nvPr>
        </p:nvSpPr>
        <p:spPr/>
        <p:txBody>
          <a:bodyPr>
            <a:normAutofit/>
          </a:bodyPr>
          <a:lstStyle/>
          <a:p>
            <a:r>
              <a:rPr lang="en-US" sz="4800" b="1" u="sng" dirty="0">
                <a:solidFill>
                  <a:srgbClr val="7030A0"/>
                </a:solidFill>
              </a:rPr>
              <a:t>RESULT</a:t>
            </a:r>
            <a:endParaRPr lang="en-IN" sz="4800" dirty="0"/>
          </a:p>
        </p:txBody>
      </p:sp>
      <p:sp>
        <p:nvSpPr>
          <p:cNvPr id="3" name="Content Placeholder 2">
            <a:extLst>
              <a:ext uri="{FF2B5EF4-FFF2-40B4-BE49-F238E27FC236}">
                <a16:creationId xmlns:a16="http://schemas.microsoft.com/office/drawing/2014/main" id="{3B9DEC1A-B348-B846-E00B-AE23C778B051}"/>
              </a:ext>
            </a:extLst>
          </p:cNvPr>
          <p:cNvSpPr>
            <a:spLocks noGrp="1"/>
          </p:cNvSpPr>
          <p:nvPr>
            <p:ph idx="1"/>
          </p:nvPr>
        </p:nvSpPr>
        <p:spPr/>
        <p:txBody>
          <a:bodyPr>
            <a:normAutofit/>
          </a:bodyPr>
          <a:lstStyle/>
          <a:p>
            <a:pPr marL="0" indent="0">
              <a:buNone/>
            </a:pPr>
            <a:r>
              <a:rPr lang="en-US" sz="4000" dirty="0"/>
              <a:t>Output shows user id </a:t>
            </a:r>
            <a:r>
              <a:rPr lang="en-US" sz="4000" b="1" dirty="0">
                <a:solidFill>
                  <a:srgbClr val="FF0000"/>
                </a:solidFill>
              </a:rPr>
              <a:t>145</a:t>
            </a:r>
            <a:r>
              <a:rPr lang="en-US" sz="4000" dirty="0"/>
              <a:t> with username </a:t>
            </a:r>
            <a:r>
              <a:rPr lang="en-US" sz="4000" b="1" dirty="0">
                <a:solidFill>
                  <a:srgbClr val="FF0000"/>
                </a:solidFill>
              </a:rPr>
              <a:t>Zack_Kemmer93 </a:t>
            </a:r>
            <a:r>
              <a:rPr lang="en-US" sz="4000" dirty="0"/>
              <a:t>has the most likes on its post. </a:t>
            </a:r>
            <a:endParaRPr lang="en-IN" sz="4000" dirty="0"/>
          </a:p>
        </p:txBody>
      </p:sp>
    </p:spTree>
    <p:extLst>
      <p:ext uri="{BB962C8B-B14F-4D97-AF65-F5344CB8AC3E}">
        <p14:creationId xmlns:p14="http://schemas.microsoft.com/office/powerpoint/2010/main" val="3427001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0">
          <a:fgClr>
            <a:srgbClr val="0070C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61644-AE40-1A49-E31B-511D8CA67096}"/>
              </a:ext>
            </a:extLst>
          </p:cNvPr>
          <p:cNvSpPr>
            <a:spLocks noGrp="1"/>
          </p:cNvSpPr>
          <p:nvPr>
            <p:ph type="ctrTitle"/>
          </p:nvPr>
        </p:nvSpPr>
        <p:spPr>
          <a:xfrm>
            <a:off x="900332" y="1122362"/>
            <a:ext cx="9767668" cy="4378105"/>
          </a:xfrm>
        </p:spPr>
        <p:txBody>
          <a:bodyPr>
            <a:noAutofit/>
          </a:bodyPr>
          <a:lstStyle/>
          <a:p>
            <a:r>
              <a:rPr lang="en-US" sz="8800" dirty="0">
                <a:solidFill>
                  <a:schemeClr val="tx1">
                    <a:lumMod val="95000"/>
                    <a:lumOff val="5000"/>
                  </a:schemeClr>
                </a:solidFill>
                <a:latin typeface="Century" panose="02040604050505020304" pitchFamily="18" charset="0"/>
              </a:rPr>
              <a:t>PROJECT </a:t>
            </a:r>
            <a:br>
              <a:rPr lang="en-US" sz="8800" dirty="0">
                <a:solidFill>
                  <a:schemeClr val="tx1">
                    <a:lumMod val="95000"/>
                    <a:lumOff val="5000"/>
                  </a:schemeClr>
                </a:solidFill>
                <a:latin typeface="Century" panose="02040604050505020304" pitchFamily="18" charset="0"/>
              </a:rPr>
            </a:br>
            <a:r>
              <a:rPr lang="en-US" sz="8800" dirty="0">
                <a:solidFill>
                  <a:schemeClr val="tx1">
                    <a:lumMod val="95000"/>
                    <a:lumOff val="5000"/>
                  </a:schemeClr>
                </a:solidFill>
                <a:latin typeface="Century" panose="02040604050505020304" pitchFamily="18" charset="0"/>
              </a:rPr>
              <a:t>2</a:t>
            </a:r>
            <a:endParaRPr lang="en-IN" sz="8800" dirty="0">
              <a:solidFill>
                <a:schemeClr val="tx1">
                  <a:lumMod val="95000"/>
                  <a:lumOff val="5000"/>
                </a:schemeClr>
              </a:solidFill>
              <a:latin typeface="Century" panose="02040604050505020304" pitchFamily="18" charset="0"/>
            </a:endParaRPr>
          </a:p>
        </p:txBody>
      </p:sp>
      <p:pic>
        <p:nvPicPr>
          <p:cNvPr id="5" name="Picture 4">
            <a:extLst>
              <a:ext uri="{FF2B5EF4-FFF2-40B4-BE49-F238E27FC236}">
                <a16:creationId xmlns:a16="http://schemas.microsoft.com/office/drawing/2014/main" id="{51A0F3F3-4530-16B8-2C97-E98BDD8F6602}"/>
              </a:ext>
            </a:extLst>
          </p:cNvPr>
          <p:cNvPicPr>
            <a:picLocks noChangeAspect="1"/>
          </p:cNvPicPr>
          <p:nvPr/>
        </p:nvPicPr>
        <p:blipFill>
          <a:blip r:embed="rId2"/>
          <a:stretch>
            <a:fillRect/>
          </a:stretch>
        </p:blipFill>
        <p:spPr>
          <a:xfrm>
            <a:off x="8947052" y="3017713"/>
            <a:ext cx="3123028" cy="3193953"/>
          </a:xfrm>
          <a:prstGeom prst="rect">
            <a:avLst/>
          </a:prstGeom>
        </p:spPr>
      </p:pic>
      <p:pic>
        <p:nvPicPr>
          <p:cNvPr id="4" name="Picture 3">
            <a:extLst>
              <a:ext uri="{FF2B5EF4-FFF2-40B4-BE49-F238E27FC236}">
                <a16:creationId xmlns:a16="http://schemas.microsoft.com/office/drawing/2014/main" id="{16E1B2DD-EB1D-F75A-54B3-83C75AF4D482}"/>
              </a:ext>
            </a:extLst>
          </p:cNvPr>
          <p:cNvPicPr>
            <a:picLocks noChangeAspect="1"/>
          </p:cNvPicPr>
          <p:nvPr/>
        </p:nvPicPr>
        <p:blipFill>
          <a:blip r:embed="rId3"/>
          <a:stretch>
            <a:fillRect/>
          </a:stretch>
        </p:blipFill>
        <p:spPr>
          <a:xfrm>
            <a:off x="85578" y="141067"/>
            <a:ext cx="2876843" cy="3810000"/>
          </a:xfrm>
          <a:prstGeom prst="rect">
            <a:avLst/>
          </a:prstGeom>
        </p:spPr>
      </p:pic>
      <p:pic>
        <p:nvPicPr>
          <p:cNvPr id="6" name="Picture 5">
            <a:extLst>
              <a:ext uri="{FF2B5EF4-FFF2-40B4-BE49-F238E27FC236}">
                <a16:creationId xmlns:a16="http://schemas.microsoft.com/office/drawing/2014/main" id="{DEFA1508-9503-20C9-47B3-0DB5C0336495}"/>
              </a:ext>
            </a:extLst>
          </p:cNvPr>
          <p:cNvPicPr>
            <a:picLocks noChangeAspect="1"/>
          </p:cNvPicPr>
          <p:nvPr/>
        </p:nvPicPr>
        <p:blipFill>
          <a:blip r:embed="rId4"/>
          <a:stretch>
            <a:fillRect/>
          </a:stretch>
        </p:blipFill>
        <p:spPr>
          <a:xfrm>
            <a:off x="5092504" y="141067"/>
            <a:ext cx="3854548" cy="2785403"/>
          </a:xfrm>
          <a:prstGeom prst="rect">
            <a:avLst/>
          </a:prstGeom>
        </p:spPr>
      </p:pic>
      <p:pic>
        <p:nvPicPr>
          <p:cNvPr id="7" name="Picture 6">
            <a:extLst>
              <a:ext uri="{FF2B5EF4-FFF2-40B4-BE49-F238E27FC236}">
                <a16:creationId xmlns:a16="http://schemas.microsoft.com/office/drawing/2014/main" id="{76081109-2DC3-1611-9FE2-9DCDF6C073C9}"/>
              </a:ext>
            </a:extLst>
          </p:cNvPr>
          <p:cNvPicPr>
            <a:picLocks noChangeAspect="1"/>
          </p:cNvPicPr>
          <p:nvPr/>
        </p:nvPicPr>
        <p:blipFill>
          <a:blip r:embed="rId5"/>
          <a:stretch>
            <a:fillRect/>
          </a:stretch>
        </p:blipFill>
        <p:spPr>
          <a:xfrm>
            <a:off x="637442" y="4563537"/>
            <a:ext cx="4286250" cy="1873860"/>
          </a:xfrm>
          <a:prstGeom prst="rect">
            <a:avLst/>
          </a:prstGeom>
        </p:spPr>
      </p:pic>
    </p:spTree>
    <p:extLst>
      <p:ext uri="{BB962C8B-B14F-4D97-AF65-F5344CB8AC3E}">
        <p14:creationId xmlns:p14="http://schemas.microsoft.com/office/powerpoint/2010/main" val="3739960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A19A-8389-79E7-72AF-BAD48D21F188}"/>
              </a:ext>
            </a:extLst>
          </p:cNvPr>
          <p:cNvSpPr>
            <a:spLocks noGrp="1"/>
          </p:cNvSpPr>
          <p:nvPr>
            <p:ph type="title"/>
          </p:nvPr>
        </p:nvSpPr>
        <p:spPr/>
        <p:txBody>
          <a:bodyPr>
            <a:normAutofit/>
          </a:bodyPr>
          <a:lstStyle/>
          <a:p>
            <a:r>
              <a:rPr lang="en-US" sz="6600" b="1" u="sng" dirty="0">
                <a:solidFill>
                  <a:srgbClr val="FF0000"/>
                </a:solidFill>
                <a:latin typeface="Forte" panose="03060902040502070203" pitchFamily="66" charset="0"/>
              </a:rPr>
              <a:t>HASHTAG RESEARCH</a:t>
            </a:r>
            <a:endParaRPr lang="en-IN" sz="6600" b="1" u="sng" dirty="0">
              <a:solidFill>
                <a:srgbClr val="FF0000"/>
              </a:solidFill>
              <a:latin typeface="Forte" panose="03060902040502070203" pitchFamily="66" charset="0"/>
            </a:endParaRPr>
          </a:p>
        </p:txBody>
      </p:sp>
      <p:sp>
        <p:nvSpPr>
          <p:cNvPr id="3" name="Content Placeholder 2">
            <a:extLst>
              <a:ext uri="{FF2B5EF4-FFF2-40B4-BE49-F238E27FC236}">
                <a16:creationId xmlns:a16="http://schemas.microsoft.com/office/drawing/2014/main" id="{7EA1314D-BC1F-81D2-C92C-958DFFC3EC17}"/>
              </a:ext>
            </a:extLst>
          </p:cNvPr>
          <p:cNvSpPr>
            <a:spLocks noGrp="1"/>
          </p:cNvSpPr>
          <p:nvPr>
            <p:ph idx="1"/>
          </p:nvPr>
        </p:nvSpPr>
        <p:spPr>
          <a:xfrm>
            <a:off x="903849" y="2563837"/>
            <a:ext cx="9872871" cy="4038600"/>
          </a:xfrm>
        </p:spPr>
        <p:txBody>
          <a:bodyPr/>
          <a:lstStyle/>
          <a:p>
            <a:r>
              <a:rPr lang="en-US" sz="4000" b="0" i="0" dirty="0">
                <a:solidFill>
                  <a:srgbClr val="8492A6"/>
                </a:solidFill>
                <a:effectLst/>
                <a:latin typeface="Century" panose="02040604050505020304" pitchFamily="18" charset="0"/>
              </a:rPr>
              <a:t>A partner brand wants to know the most popular hashtags to use in their posts to reach the most people</a:t>
            </a:r>
            <a:r>
              <a:rPr lang="en-US" b="0" i="0" dirty="0">
                <a:solidFill>
                  <a:srgbClr val="8492A6"/>
                </a:solidFill>
                <a:effectLst/>
                <a:latin typeface="Manrope"/>
              </a:rPr>
              <a:t>.</a:t>
            </a:r>
            <a:endParaRPr lang="en-IN" dirty="0"/>
          </a:p>
        </p:txBody>
      </p:sp>
    </p:spTree>
    <p:extLst>
      <p:ext uri="{BB962C8B-B14F-4D97-AF65-F5344CB8AC3E}">
        <p14:creationId xmlns:p14="http://schemas.microsoft.com/office/powerpoint/2010/main" val="1949899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CC89-3E1B-5D61-F6E2-3518A426A02C}"/>
              </a:ext>
            </a:extLst>
          </p:cNvPr>
          <p:cNvSpPr>
            <a:spLocks noGrp="1"/>
          </p:cNvSpPr>
          <p:nvPr>
            <p:ph type="title"/>
          </p:nvPr>
        </p:nvSpPr>
        <p:spPr/>
        <p:txBody>
          <a:bodyPr/>
          <a:lstStyle/>
          <a:p>
            <a:r>
              <a:rPr lang="en-US" sz="4400" b="1" u="sng" dirty="0">
                <a:solidFill>
                  <a:srgbClr val="7030A0"/>
                </a:solidFill>
                <a:latin typeface="+mn-lt"/>
              </a:rPr>
              <a:t>MYSQL QUERY</a:t>
            </a:r>
            <a:endParaRPr lang="en-IN" dirty="0"/>
          </a:p>
        </p:txBody>
      </p:sp>
      <p:pic>
        <p:nvPicPr>
          <p:cNvPr id="5" name="Content Placeholder 4">
            <a:extLst>
              <a:ext uri="{FF2B5EF4-FFF2-40B4-BE49-F238E27FC236}">
                <a16:creationId xmlns:a16="http://schemas.microsoft.com/office/drawing/2014/main" id="{8C000713-7000-C9C2-3D6F-4ACFCEF15D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9" y="2602523"/>
            <a:ext cx="5101883" cy="3643532"/>
          </a:xfrm>
        </p:spPr>
      </p:pic>
      <p:sp>
        <p:nvSpPr>
          <p:cNvPr id="6" name="Content Placeholder 2">
            <a:extLst>
              <a:ext uri="{FF2B5EF4-FFF2-40B4-BE49-F238E27FC236}">
                <a16:creationId xmlns:a16="http://schemas.microsoft.com/office/drawing/2014/main" id="{96424594-1762-08C1-5AF5-3EDA0DEA340A}"/>
              </a:ext>
            </a:extLst>
          </p:cNvPr>
          <p:cNvSpPr txBox="1">
            <a:spLocks/>
          </p:cNvSpPr>
          <p:nvPr/>
        </p:nvSpPr>
        <p:spPr>
          <a:xfrm>
            <a:off x="1077350" y="2588455"/>
            <a:ext cx="4380914" cy="349003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3600" b="1" u="sng" dirty="0">
                <a:solidFill>
                  <a:srgbClr val="FFC000"/>
                </a:solidFill>
              </a:rPr>
              <a:t>TASK</a:t>
            </a:r>
            <a:r>
              <a:rPr lang="en-IN" sz="3600" b="1" u="sng" dirty="0">
                <a:solidFill>
                  <a:srgbClr val="FFC000"/>
                </a:solidFill>
              </a:rPr>
              <a:t>:</a:t>
            </a:r>
          </a:p>
          <a:p>
            <a:pPr marL="0" indent="0">
              <a:buNone/>
            </a:pPr>
            <a:r>
              <a:rPr lang="en-IN" sz="3200" dirty="0">
                <a:solidFill>
                  <a:srgbClr val="00B050"/>
                </a:solidFill>
              </a:rPr>
              <a:t>To identify and suggest the top five most commonly used hashtags on the platform.</a:t>
            </a:r>
            <a:endParaRPr lang="en-US" sz="3200" dirty="0">
              <a:solidFill>
                <a:srgbClr val="00B050"/>
              </a:solidFill>
            </a:endParaRPr>
          </a:p>
        </p:txBody>
      </p:sp>
    </p:spTree>
    <p:extLst>
      <p:ext uri="{BB962C8B-B14F-4D97-AF65-F5344CB8AC3E}">
        <p14:creationId xmlns:p14="http://schemas.microsoft.com/office/powerpoint/2010/main" val="3356771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AF00-6821-E9C7-91FD-1596137B3FCE}"/>
              </a:ext>
            </a:extLst>
          </p:cNvPr>
          <p:cNvSpPr>
            <a:spLocks noGrp="1"/>
          </p:cNvSpPr>
          <p:nvPr>
            <p:ph type="title"/>
          </p:nvPr>
        </p:nvSpPr>
        <p:spPr/>
        <p:txBody>
          <a:bodyPr/>
          <a:lstStyle/>
          <a:p>
            <a:r>
              <a:rPr lang="en-US" sz="4400" b="1" u="sng" dirty="0">
                <a:solidFill>
                  <a:srgbClr val="7030A0"/>
                </a:solidFill>
              </a:rPr>
              <a:t>OUTPUT</a:t>
            </a:r>
            <a:endParaRPr lang="en-IN" dirty="0"/>
          </a:p>
        </p:txBody>
      </p:sp>
      <p:pic>
        <p:nvPicPr>
          <p:cNvPr id="5" name="Content Placeholder 4">
            <a:extLst>
              <a:ext uri="{FF2B5EF4-FFF2-40B4-BE49-F238E27FC236}">
                <a16:creationId xmlns:a16="http://schemas.microsoft.com/office/drawing/2014/main" id="{205A5C85-BA9D-FA8E-C2A4-2129E9DCED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2191" y="2574388"/>
            <a:ext cx="8961120" cy="3446584"/>
          </a:xfrm>
        </p:spPr>
      </p:pic>
    </p:spTree>
    <p:extLst>
      <p:ext uri="{BB962C8B-B14F-4D97-AF65-F5344CB8AC3E}">
        <p14:creationId xmlns:p14="http://schemas.microsoft.com/office/powerpoint/2010/main" val="75676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D8221-1D87-1468-6DD5-58CBCF1D66AB}"/>
              </a:ext>
            </a:extLst>
          </p:cNvPr>
          <p:cNvSpPr>
            <a:spLocks noGrp="1"/>
          </p:cNvSpPr>
          <p:nvPr>
            <p:ph type="title"/>
          </p:nvPr>
        </p:nvSpPr>
        <p:spPr/>
        <p:txBody>
          <a:bodyPr>
            <a:normAutofit/>
          </a:bodyPr>
          <a:lstStyle/>
          <a:p>
            <a:r>
              <a:rPr lang="en-US" sz="4800" b="1" u="sng" dirty="0">
                <a:solidFill>
                  <a:srgbClr val="7030A0"/>
                </a:solidFill>
              </a:rPr>
              <a:t>RESULT</a:t>
            </a:r>
            <a:endParaRPr lang="en-IN" sz="4800" dirty="0"/>
          </a:p>
        </p:txBody>
      </p:sp>
      <p:sp>
        <p:nvSpPr>
          <p:cNvPr id="3" name="Content Placeholder 2">
            <a:extLst>
              <a:ext uri="{FF2B5EF4-FFF2-40B4-BE49-F238E27FC236}">
                <a16:creationId xmlns:a16="http://schemas.microsoft.com/office/drawing/2014/main" id="{B7E54D97-4CB1-CE80-A3D1-DD8C8442B8C1}"/>
              </a:ext>
            </a:extLst>
          </p:cNvPr>
          <p:cNvSpPr>
            <a:spLocks noGrp="1"/>
          </p:cNvSpPr>
          <p:nvPr>
            <p:ph idx="1"/>
          </p:nvPr>
        </p:nvSpPr>
        <p:spPr/>
        <p:txBody>
          <a:bodyPr>
            <a:normAutofit fontScale="25000" lnSpcReduction="20000"/>
          </a:bodyPr>
          <a:lstStyle/>
          <a:p>
            <a:pPr marL="0" indent="0">
              <a:buNone/>
            </a:pPr>
            <a:r>
              <a:rPr lang="en-US" sz="12800" dirty="0"/>
              <a:t>The five most commonly used hashtags are:</a:t>
            </a:r>
          </a:p>
          <a:p>
            <a:pPr marL="457200" indent="-457200">
              <a:buFont typeface="+mj-lt"/>
              <a:buAutoNum type="arabicPeriod"/>
            </a:pPr>
            <a:r>
              <a:rPr lang="en-US" sz="12800" b="1" dirty="0">
                <a:solidFill>
                  <a:srgbClr val="FF0000"/>
                </a:solidFill>
              </a:rPr>
              <a:t>Smile</a:t>
            </a:r>
          </a:p>
          <a:p>
            <a:pPr marL="457200" indent="-457200">
              <a:buFont typeface="+mj-lt"/>
              <a:buAutoNum type="arabicPeriod"/>
            </a:pPr>
            <a:r>
              <a:rPr lang="en-US" sz="12800" b="1" dirty="0">
                <a:solidFill>
                  <a:srgbClr val="FF0000"/>
                </a:solidFill>
              </a:rPr>
              <a:t>Beach</a:t>
            </a:r>
          </a:p>
          <a:p>
            <a:pPr marL="457200" indent="-457200">
              <a:buFont typeface="+mj-lt"/>
              <a:buAutoNum type="arabicPeriod"/>
            </a:pPr>
            <a:r>
              <a:rPr lang="en-US" sz="12800" b="1" dirty="0">
                <a:solidFill>
                  <a:srgbClr val="FF0000"/>
                </a:solidFill>
              </a:rPr>
              <a:t>party</a:t>
            </a:r>
          </a:p>
          <a:p>
            <a:pPr marL="457200" indent="-457200">
              <a:buFont typeface="+mj-lt"/>
              <a:buAutoNum type="arabicPeriod"/>
            </a:pPr>
            <a:r>
              <a:rPr lang="en-US" sz="12800" b="1" dirty="0">
                <a:solidFill>
                  <a:srgbClr val="FF0000"/>
                </a:solidFill>
              </a:rPr>
              <a:t>fun</a:t>
            </a:r>
          </a:p>
          <a:p>
            <a:pPr marL="457200" indent="-457200">
              <a:buFont typeface="+mj-lt"/>
              <a:buAutoNum type="arabicPeriod"/>
            </a:pPr>
            <a:r>
              <a:rPr lang="en-US" sz="12800" b="1" dirty="0">
                <a:solidFill>
                  <a:srgbClr val="FF0000"/>
                </a:solidFill>
              </a:rPr>
              <a:t>concert</a:t>
            </a:r>
          </a:p>
          <a:p>
            <a:pPr marL="457200" indent="-457200">
              <a:buFont typeface="+mj-lt"/>
              <a:buAutoNum type="arabicPeriod"/>
            </a:pPr>
            <a:endParaRPr lang="en-US" dirty="0"/>
          </a:p>
          <a:p>
            <a:pPr marL="457200" indent="-457200">
              <a:buFont typeface="+mj-lt"/>
              <a:buAutoNum type="arabicPeriod"/>
            </a:pPr>
            <a:endParaRPr lang="en-US" dirty="0"/>
          </a:p>
          <a:p>
            <a:endParaRPr lang="en-US" dirty="0"/>
          </a:p>
          <a:p>
            <a:pPr marL="0" indent="0">
              <a:buNone/>
            </a:pPr>
            <a:r>
              <a:rPr lang="en-US" dirty="0"/>
              <a:t> </a:t>
            </a:r>
            <a:endParaRPr lang="en-IN" dirty="0"/>
          </a:p>
        </p:txBody>
      </p:sp>
    </p:spTree>
    <p:extLst>
      <p:ext uri="{BB962C8B-B14F-4D97-AF65-F5344CB8AC3E}">
        <p14:creationId xmlns:p14="http://schemas.microsoft.com/office/powerpoint/2010/main" val="504212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6AF4B-EA2D-7AD4-6DDD-078EE7BC13C1}"/>
              </a:ext>
            </a:extLst>
          </p:cNvPr>
          <p:cNvSpPr>
            <a:spLocks noGrp="1"/>
          </p:cNvSpPr>
          <p:nvPr>
            <p:ph type="title"/>
          </p:nvPr>
        </p:nvSpPr>
        <p:spPr>
          <a:xfrm>
            <a:off x="805375" y="1116037"/>
            <a:ext cx="9875520" cy="1356360"/>
          </a:xfrm>
        </p:spPr>
        <p:txBody>
          <a:bodyPr>
            <a:noAutofit/>
          </a:bodyPr>
          <a:lstStyle/>
          <a:p>
            <a:r>
              <a:rPr lang="en-US" sz="7200" b="1" u="sng" dirty="0">
                <a:solidFill>
                  <a:srgbClr val="FF0000"/>
                </a:solidFill>
                <a:latin typeface="Forte" panose="03060902040502070203" pitchFamily="66" charset="0"/>
              </a:rPr>
              <a:t>AD CAMPAIGN LAUNCH</a:t>
            </a:r>
            <a:endParaRPr lang="en-IN" sz="7200" b="1" u="sng" dirty="0">
              <a:solidFill>
                <a:srgbClr val="FF0000"/>
              </a:solidFill>
              <a:latin typeface="Forte" panose="03060902040502070203" pitchFamily="66" charset="0"/>
            </a:endParaRPr>
          </a:p>
        </p:txBody>
      </p:sp>
      <p:sp>
        <p:nvSpPr>
          <p:cNvPr id="3" name="Content Placeholder 2">
            <a:extLst>
              <a:ext uri="{FF2B5EF4-FFF2-40B4-BE49-F238E27FC236}">
                <a16:creationId xmlns:a16="http://schemas.microsoft.com/office/drawing/2014/main" id="{1E5CCA24-D722-52C9-07DA-FA997BD3721D}"/>
              </a:ext>
            </a:extLst>
          </p:cNvPr>
          <p:cNvSpPr>
            <a:spLocks noGrp="1"/>
          </p:cNvSpPr>
          <p:nvPr>
            <p:ph idx="1"/>
          </p:nvPr>
        </p:nvSpPr>
        <p:spPr>
          <a:xfrm>
            <a:off x="677334" y="3079423"/>
            <a:ext cx="8596668" cy="2612362"/>
          </a:xfrm>
        </p:spPr>
        <p:txBody>
          <a:bodyPr>
            <a:normAutofit fontScale="92500" lnSpcReduction="10000"/>
          </a:bodyPr>
          <a:lstStyle/>
          <a:p>
            <a:r>
              <a:rPr lang="en-US" sz="4800" b="0" i="0" dirty="0">
                <a:solidFill>
                  <a:srgbClr val="8492A6"/>
                </a:solidFill>
                <a:effectLst/>
                <a:latin typeface="Century" panose="02040604050505020304" pitchFamily="18" charset="0"/>
              </a:rPr>
              <a:t>The team is seeking information on the optimal day of the week to launch their advertisements.</a:t>
            </a:r>
            <a:endParaRPr lang="en-IN" sz="4800" dirty="0">
              <a:latin typeface="Century" panose="02040604050505020304" pitchFamily="18" charset="0"/>
            </a:endParaRPr>
          </a:p>
        </p:txBody>
      </p:sp>
    </p:spTree>
    <p:extLst>
      <p:ext uri="{BB962C8B-B14F-4D97-AF65-F5344CB8AC3E}">
        <p14:creationId xmlns:p14="http://schemas.microsoft.com/office/powerpoint/2010/main" val="781550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A3D5-AA73-3828-3239-AA0CF1015017}"/>
              </a:ext>
            </a:extLst>
          </p:cNvPr>
          <p:cNvSpPr>
            <a:spLocks noGrp="1"/>
          </p:cNvSpPr>
          <p:nvPr>
            <p:ph type="title"/>
          </p:nvPr>
        </p:nvSpPr>
        <p:spPr/>
        <p:txBody>
          <a:bodyPr/>
          <a:lstStyle/>
          <a:p>
            <a:r>
              <a:rPr lang="en-US" sz="4400" b="1" u="sng" dirty="0">
                <a:solidFill>
                  <a:srgbClr val="7030A0"/>
                </a:solidFill>
                <a:latin typeface="+mn-lt"/>
              </a:rPr>
              <a:t>MYSQL QUERY</a:t>
            </a:r>
            <a:endParaRPr lang="en-IN" dirty="0"/>
          </a:p>
        </p:txBody>
      </p:sp>
      <p:pic>
        <p:nvPicPr>
          <p:cNvPr id="5" name="Content Placeholder 4">
            <a:extLst>
              <a:ext uri="{FF2B5EF4-FFF2-40B4-BE49-F238E27FC236}">
                <a16:creationId xmlns:a16="http://schemas.microsoft.com/office/drawing/2014/main" id="{0D16318D-D9BA-E628-EEF8-A098E745C3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4025" y="2546252"/>
            <a:ext cx="5072572" cy="3685736"/>
          </a:xfrm>
        </p:spPr>
      </p:pic>
      <p:sp>
        <p:nvSpPr>
          <p:cNvPr id="6" name="Content Placeholder 2">
            <a:extLst>
              <a:ext uri="{FF2B5EF4-FFF2-40B4-BE49-F238E27FC236}">
                <a16:creationId xmlns:a16="http://schemas.microsoft.com/office/drawing/2014/main" id="{6B2D3E58-692F-C02F-253B-B96BCDEC8A52}"/>
              </a:ext>
            </a:extLst>
          </p:cNvPr>
          <p:cNvSpPr txBox="1">
            <a:spLocks/>
          </p:cNvSpPr>
          <p:nvPr/>
        </p:nvSpPr>
        <p:spPr>
          <a:xfrm>
            <a:off x="1077350" y="2588455"/>
            <a:ext cx="4380914" cy="349003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3600" b="1" u="sng" dirty="0">
                <a:solidFill>
                  <a:srgbClr val="FFC000"/>
                </a:solidFill>
              </a:rPr>
              <a:t>TASK</a:t>
            </a:r>
            <a:r>
              <a:rPr lang="en-IN" sz="3600" b="1" u="sng" dirty="0">
                <a:solidFill>
                  <a:srgbClr val="FFC000"/>
                </a:solidFill>
              </a:rPr>
              <a:t>:</a:t>
            </a:r>
          </a:p>
          <a:p>
            <a:pPr marL="0" indent="0" algn="just">
              <a:buNone/>
            </a:pPr>
            <a:r>
              <a:rPr lang="en-IN" sz="3200" dirty="0">
                <a:solidFill>
                  <a:srgbClr val="00B050"/>
                </a:solidFill>
              </a:rPr>
              <a:t>To determine the day of the week when most users register on Instagram. </a:t>
            </a:r>
            <a:endParaRPr lang="en-US" sz="3200" dirty="0">
              <a:solidFill>
                <a:srgbClr val="00B050"/>
              </a:solidFill>
            </a:endParaRPr>
          </a:p>
        </p:txBody>
      </p:sp>
    </p:spTree>
    <p:extLst>
      <p:ext uri="{BB962C8B-B14F-4D97-AF65-F5344CB8AC3E}">
        <p14:creationId xmlns:p14="http://schemas.microsoft.com/office/powerpoint/2010/main" val="1636547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F7A3-B3AE-6954-A840-839D26251D7E}"/>
              </a:ext>
            </a:extLst>
          </p:cNvPr>
          <p:cNvSpPr>
            <a:spLocks noGrp="1"/>
          </p:cNvSpPr>
          <p:nvPr>
            <p:ph type="title"/>
          </p:nvPr>
        </p:nvSpPr>
        <p:spPr/>
        <p:txBody>
          <a:bodyPr/>
          <a:lstStyle/>
          <a:p>
            <a:r>
              <a:rPr lang="en-US" sz="4400" b="1" u="sng" dirty="0">
                <a:solidFill>
                  <a:srgbClr val="7030A0"/>
                </a:solidFill>
              </a:rPr>
              <a:t>OUTPUT</a:t>
            </a:r>
            <a:endParaRPr lang="en-IN" dirty="0"/>
          </a:p>
        </p:txBody>
      </p:sp>
      <p:pic>
        <p:nvPicPr>
          <p:cNvPr id="5" name="Content Placeholder 4">
            <a:extLst>
              <a:ext uri="{FF2B5EF4-FFF2-40B4-BE49-F238E27FC236}">
                <a16:creationId xmlns:a16="http://schemas.microsoft.com/office/drawing/2014/main" id="{9EAE10F4-4981-EAC7-0892-983F220FB5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754" y="2532186"/>
            <a:ext cx="9700843" cy="3601328"/>
          </a:xfrm>
        </p:spPr>
      </p:pic>
    </p:spTree>
    <p:extLst>
      <p:ext uri="{BB962C8B-B14F-4D97-AF65-F5344CB8AC3E}">
        <p14:creationId xmlns:p14="http://schemas.microsoft.com/office/powerpoint/2010/main" val="448554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CE871-A10E-CBE0-2164-3C51CC059435}"/>
              </a:ext>
            </a:extLst>
          </p:cNvPr>
          <p:cNvSpPr>
            <a:spLocks noGrp="1"/>
          </p:cNvSpPr>
          <p:nvPr>
            <p:ph type="title"/>
          </p:nvPr>
        </p:nvSpPr>
        <p:spPr/>
        <p:txBody>
          <a:bodyPr>
            <a:normAutofit/>
          </a:bodyPr>
          <a:lstStyle/>
          <a:p>
            <a:r>
              <a:rPr lang="en-US" sz="4800" b="1" u="sng" dirty="0">
                <a:solidFill>
                  <a:srgbClr val="7030A0"/>
                </a:solidFill>
              </a:rPr>
              <a:t>RESULT</a:t>
            </a:r>
            <a:endParaRPr lang="en-IN" sz="4800" dirty="0"/>
          </a:p>
        </p:txBody>
      </p:sp>
      <p:sp>
        <p:nvSpPr>
          <p:cNvPr id="3" name="Content Placeholder 2">
            <a:extLst>
              <a:ext uri="{FF2B5EF4-FFF2-40B4-BE49-F238E27FC236}">
                <a16:creationId xmlns:a16="http://schemas.microsoft.com/office/drawing/2014/main" id="{E1737E55-4017-25DB-35F1-527FCE4ED558}"/>
              </a:ext>
            </a:extLst>
          </p:cNvPr>
          <p:cNvSpPr>
            <a:spLocks noGrp="1"/>
          </p:cNvSpPr>
          <p:nvPr>
            <p:ph idx="1"/>
          </p:nvPr>
        </p:nvSpPr>
        <p:spPr/>
        <p:txBody>
          <a:bodyPr>
            <a:normAutofit/>
          </a:bodyPr>
          <a:lstStyle/>
          <a:p>
            <a:pPr marL="0" indent="0">
              <a:buNone/>
            </a:pPr>
            <a:r>
              <a:rPr lang="en-US" sz="4400" dirty="0"/>
              <a:t>From the Output it is clear that </a:t>
            </a:r>
            <a:r>
              <a:rPr lang="en-US" sz="4400" b="1" dirty="0">
                <a:solidFill>
                  <a:srgbClr val="FF0000"/>
                </a:solidFill>
              </a:rPr>
              <a:t>Thursdays</a:t>
            </a:r>
            <a:r>
              <a:rPr lang="en-US" sz="4400" dirty="0"/>
              <a:t> and </a:t>
            </a:r>
            <a:r>
              <a:rPr lang="en-US" sz="4400" b="1" dirty="0">
                <a:solidFill>
                  <a:srgbClr val="FF0000"/>
                </a:solidFill>
              </a:rPr>
              <a:t>Sundays</a:t>
            </a:r>
            <a:r>
              <a:rPr lang="en-US" sz="4400" dirty="0"/>
              <a:t> are the days when most people register on Instagram </a:t>
            </a:r>
            <a:endParaRPr lang="en-IN" sz="4400" dirty="0"/>
          </a:p>
        </p:txBody>
      </p:sp>
    </p:spTree>
    <p:extLst>
      <p:ext uri="{BB962C8B-B14F-4D97-AF65-F5344CB8AC3E}">
        <p14:creationId xmlns:p14="http://schemas.microsoft.com/office/powerpoint/2010/main" val="3128269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C9733971-2708-70C7-5357-99142255B63A}"/>
              </a:ext>
            </a:extLst>
          </p:cNvPr>
          <p:cNvSpPr/>
          <p:nvPr/>
        </p:nvSpPr>
        <p:spPr>
          <a:xfrm>
            <a:off x="0" y="0"/>
            <a:ext cx="12192000" cy="1327355"/>
          </a:xfrm>
          <a:prstGeom prst="rect">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D6B76AF-0E14-5372-BA4A-8406F8B69611}"/>
              </a:ext>
            </a:extLst>
          </p:cNvPr>
          <p:cNvGrpSpPr/>
          <p:nvPr/>
        </p:nvGrpSpPr>
        <p:grpSpPr>
          <a:xfrm>
            <a:off x="5051318" y="3894544"/>
            <a:ext cx="2087120" cy="2087120"/>
            <a:chOff x="983098" y="2719285"/>
            <a:chExt cx="2295832" cy="2295832"/>
          </a:xfrm>
          <a:effectLst>
            <a:outerShdw blurRad="50800" dist="50800" dir="5400000" sx="90000" sy="-19000" rotWithShape="0">
              <a:srgbClr val="00144F">
                <a:alpha val="10000"/>
              </a:srgbClr>
            </a:outerShdw>
          </a:effectLst>
        </p:grpSpPr>
        <p:sp>
          <p:nvSpPr>
            <p:cNvPr id="4" name="Oval 3">
              <a:extLst>
                <a:ext uri="{FF2B5EF4-FFF2-40B4-BE49-F238E27FC236}">
                  <a16:creationId xmlns:a16="http://schemas.microsoft.com/office/drawing/2014/main" id="{4E5F3D94-42A0-DF8F-DC91-D79D6F3D8DCE}"/>
                </a:ext>
              </a:extLst>
            </p:cNvPr>
            <p:cNvSpPr/>
            <p:nvPr/>
          </p:nvSpPr>
          <p:spPr>
            <a:xfrm>
              <a:off x="1670127" y="3406314"/>
              <a:ext cx="921774" cy="921774"/>
            </a:xfrm>
            <a:prstGeom prst="ellipse">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ircle: Hollow 4">
              <a:extLst>
                <a:ext uri="{FF2B5EF4-FFF2-40B4-BE49-F238E27FC236}">
                  <a16:creationId xmlns:a16="http://schemas.microsoft.com/office/drawing/2014/main" id="{FDD25A86-90E0-DCAA-DA4B-6A015F3F1FD4}"/>
                </a:ext>
              </a:extLst>
            </p:cNvPr>
            <p:cNvSpPr/>
            <p:nvPr/>
          </p:nvSpPr>
          <p:spPr>
            <a:xfrm>
              <a:off x="983098" y="2719285"/>
              <a:ext cx="2295832" cy="2295832"/>
            </a:xfrm>
            <a:prstGeom prst="donut">
              <a:avLst>
                <a:gd name="adj" fmla="val 10440"/>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ircle: Hollow 5">
              <a:extLst>
                <a:ext uri="{FF2B5EF4-FFF2-40B4-BE49-F238E27FC236}">
                  <a16:creationId xmlns:a16="http://schemas.microsoft.com/office/drawing/2014/main" id="{9DF23523-BF83-6345-3E6D-DCE68D2DB9ED}"/>
                </a:ext>
              </a:extLst>
            </p:cNvPr>
            <p:cNvSpPr/>
            <p:nvPr/>
          </p:nvSpPr>
          <p:spPr>
            <a:xfrm>
              <a:off x="1325491" y="3061678"/>
              <a:ext cx="1611046" cy="1611046"/>
            </a:xfrm>
            <a:prstGeom prst="donut">
              <a:avLst>
                <a:gd name="adj" fmla="val 12789"/>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arget outline">
              <a:extLst>
                <a:ext uri="{FF2B5EF4-FFF2-40B4-BE49-F238E27FC236}">
                  <a16:creationId xmlns:a16="http://schemas.microsoft.com/office/drawing/2014/main" id="{894E1CB0-7CAC-C9A2-BBBF-4FD513BC6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7513" y="3523700"/>
              <a:ext cx="687003" cy="687003"/>
            </a:xfrm>
            <a:prstGeom prst="rect">
              <a:avLst/>
            </a:prstGeom>
          </p:spPr>
        </p:pic>
      </p:grpSp>
      <p:sp>
        <p:nvSpPr>
          <p:cNvPr id="12" name="Title 1">
            <a:extLst>
              <a:ext uri="{FF2B5EF4-FFF2-40B4-BE49-F238E27FC236}">
                <a16:creationId xmlns:a16="http://schemas.microsoft.com/office/drawing/2014/main" id="{5FF0F127-C39A-FB8E-0C7E-F3BFCCDD424E}"/>
              </a:ext>
            </a:extLst>
          </p:cNvPr>
          <p:cNvSpPr txBox="1">
            <a:spLocks/>
          </p:cNvSpPr>
          <p:nvPr/>
        </p:nvSpPr>
        <p:spPr>
          <a:xfrm>
            <a:off x="515938" y="6418576"/>
            <a:ext cx="2062065" cy="145424"/>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b="1" dirty="0">
                <a:solidFill>
                  <a:srgbClr val="00144F"/>
                </a:solidFill>
                <a:latin typeface="Segoe UI" panose="020B0502040204020203" pitchFamily="34" charset="0"/>
                <a:cs typeface="Segoe UI" panose="020B0502040204020203" pitchFamily="34" charset="0"/>
              </a:rPr>
              <a:t>Objectives </a:t>
            </a:r>
            <a:r>
              <a:rPr lang="en-US" sz="1050" b="1" dirty="0" err="1">
                <a:solidFill>
                  <a:srgbClr val="00144F"/>
                </a:solidFill>
                <a:latin typeface="Segoe UI" panose="020B0502040204020203" pitchFamily="34" charset="0"/>
                <a:cs typeface="Segoe UI" panose="020B0502040204020203" pitchFamily="34" charset="0"/>
              </a:rPr>
              <a:t>Powerpoint</a:t>
            </a:r>
            <a:r>
              <a:rPr lang="en-US" sz="1050" b="1" dirty="0">
                <a:solidFill>
                  <a:srgbClr val="00144F"/>
                </a:solidFill>
                <a:latin typeface="Segoe UI" panose="020B0502040204020203" pitchFamily="34" charset="0"/>
                <a:cs typeface="Segoe UI" panose="020B0502040204020203" pitchFamily="34" charset="0"/>
              </a:rPr>
              <a:t> </a:t>
            </a:r>
            <a:r>
              <a:rPr lang="en-US" sz="1050" dirty="0">
                <a:solidFill>
                  <a:srgbClr val="00144F"/>
                </a:solidFill>
                <a:latin typeface="Segoe UI" panose="020B0502040204020203" pitchFamily="34" charset="0"/>
                <a:cs typeface="Segoe UI" panose="020B0502040204020203" pitchFamily="34" charset="0"/>
              </a:rPr>
              <a:t>Template</a:t>
            </a:r>
          </a:p>
        </p:txBody>
      </p:sp>
      <p:sp>
        <p:nvSpPr>
          <p:cNvPr id="13" name="Rectangle 12">
            <a:extLst>
              <a:ext uri="{FF2B5EF4-FFF2-40B4-BE49-F238E27FC236}">
                <a16:creationId xmlns:a16="http://schemas.microsoft.com/office/drawing/2014/main" id="{CEFDBA8F-AF15-B665-830B-5EB3FB876980}"/>
              </a:ext>
            </a:extLst>
          </p:cNvPr>
          <p:cNvSpPr/>
          <p:nvPr/>
        </p:nvSpPr>
        <p:spPr>
          <a:xfrm>
            <a:off x="11676062" y="6308726"/>
            <a:ext cx="515938" cy="365125"/>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C4827D09-8AF0-ECE3-A887-FFDD956A15C8}"/>
              </a:ext>
            </a:extLst>
          </p:cNvPr>
          <p:cNvSpPr>
            <a:spLocks noGrp="1"/>
          </p:cNvSpPr>
          <p:nvPr>
            <p:ph type="sldNum" sz="quarter" idx="12"/>
          </p:nvPr>
        </p:nvSpPr>
        <p:spPr>
          <a:xfrm>
            <a:off x="11676063" y="6308725"/>
            <a:ext cx="340210" cy="365125"/>
          </a:xfrm>
        </p:spPr>
        <p:txBody>
          <a:bodyPr/>
          <a:lstStyle/>
          <a:p>
            <a:pPr algn="ctr"/>
            <a:fld id="{D4F9442E-9437-4062-8DAD-965F8584E449}" type="slidenum">
              <a:rPr lang="en-US" b="1" smtClean="0">
                <a:solidFill>
                  <a:srgbClr val="DFEEEA"/>
                </a:solidFill>
                <a:latin typeface="Segoe UI" panose="020B0502040204020203" pitchFamily="34" charset="0"/>
                <a:cs typeface="Segoe UI" panose="020B0502040204020203" pitchFamily="34" charset="0"/>
              </a:rPr>
              <a:pPr algn="ctr"/>
              <a:t>28</a:t>
            </a:fld>
            <a:endParaRPr lang="en-US" b="1">
              <a:solidFill>
                <a:srgbClr val="DFEEEA"/>
              </a:solidFill>
              <a:latin typeface="Segoe UI" panose="020B0502040204020203" pitchFamily="34" charset="0"/>
              <a:cs typeface="Segoe UI" panose="020B0502040204020203" pitchFamily="34" charset="0"/>
            </a:endParaRPr>
          </a:p>
        </p:txBody>
      </p:sp>
      <p:grpSp>
        <p:nvGrpSpPr>
          <p:cNvPr id="36" name="Group 35">
            <a:extLst>
              <a:ext uri="{FF2B5EF4-FFF2-40B4-BE49-F238E27FC236}">
                <a16:creationId xmlns:a16="http://schemas.microsoft.com/office/drawing/2014/main" id="{DCB6A982-B025-E701-63F2-9B7284E19A5C}"/>
              </a:ext>
            </a:extLst>
          </p:cNvPr>
          <p:cNvGrpSpPr/>
          <p:nvPr/>
        </p:nvGrpSpPr>
        <p:grpSpPr>
          <a:xfrm>
            <a:off x="533947" y="4588162"/>
            <a:ext cx="2766747" cy="1335881"/>
            <a:chOff x="533947" y="4596176"/>
            <a:chExt cx="2766747" cy="662425"/>
          </a:xfrm>
        </p:grpSpPr>
        <p:sp>
          <p:nvSpPr>
            <p:cNvPr id="31" name="Title 1">
              <a:extLst>
                <a:ext uri="{FF2B5EF4-FFF2-40B4-BE49-F238E27FC236}">
                  <a16:creationId xmlns:a16="http://schemas.microsoft.com/office/drawing/2014/main" id="{40F21C9A-394E-9BBB-D3ED-15E50F6ED171}"/>
                </a:ext>
              </a:extLst>
            </p:cNvPr>
            <p:cNvSpPr txBox="1">
              <a:spLocks/>
            </p:cNvSpPr>
            <p:nvPr/>
          </p:nvSpPr>
          <p:spPr>
            <a:xfrm>
              <a:off x="533947" y="4938104"/>
              <a:ext cx="2766747" cy="320497"/>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4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Smile, beach, party, fun, </a:t>
              </a:r>
              <a:r>
                <a:rPr lang="en-US" sz="1400" dirty="0">
                  <a:latin typeface="Segoe UI" panose="020B0502040204020203" pitchFamily="34" charset="0"/>
                  <a:ea typeface="Segoe UI Black" panose="020B0A02040204020203" pitchFamily="34" charset="0"/>
                  <a:cs typeface="Segoe UI" panose="020B0502040204020203" pitchFamily="34" charset="0"/>
                </a:rPr>
                <a:t>and</a:t>
              </a:r>
              <a:r>
                <a:rPr lang="en-US" sz="14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 contest</a:t>
              </a:r>
              <a:r>
                <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 are the most common hashtags</a:t>
              </a:r>
            </a:p>
          </p:txBody>
        </p:sp>
        <p:sp>
          <p:nvSpPr>
            <p:cNvPr id="32" name="Title 1">
              <a:extLst>
                <a:ext uri="{FF2B5EF4-FFF2-40B4-BE49-F238E27FC236}">
                  <a16:creationId xmlns:a16="http://schemas.microsoft.com/office/drawing/2014/main" id="{C503382B-3587-58EA-B6FB-AA700940E501}"/>
                </a:ext>
              </a:extLst>
            </p:cNvPr>
            <p:cNvSpPr txBox="1">
              <a:spLocks/>
            </p:cNvSpPr>
            <p:nvPr/>
          </p:nvSpPr>
          <p:spPr>
            <a:xfrm>
              <a:off x="533947" y="4596176"/>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HASHTAG RESEARCH</a:t>
              </a:r>
            </a:p>
          </p:txBody>
        </p:sp>
      </p:grpSp>
      <p:grpSp>
        <p:nvGrpSpPr>
          <p:cNvPr id="35" name="Group 34">
            <a:extLst>
              <a:ext uri="{FF2B5EF4-FFF2-40B4-BE49-F238E27FC236}">
                <a16:creationId xmlns:a16="http://schemas.microsoft.com/office/drawing/2014/main" id="{D4BB736A-9699-14A7-A1C5-5BE3E628B624}"/>
              </a:ext>
            </a:extLst>
          </p:cNvPr>
          <p:cNvGrpSpPr/>
          <p:nvPr/>
        </p:nvGrpSpPr>
        <p:grpSpPr>
          <a:xfrm>
            <a:off x="533947" y="2891336"/>
            <a:ext cx="2766747" cy="988259"/>
            <a:chOff x="533947" y="3033320"/>
            <a:chExt cx="2766747" cy="988259"/>
          </a:xfrm>
        </p:grpSpPr>
        <p:sp>
          <p:nvSpPr>
            <p:cNvPr id="33" name="Title 1">
              <a:extLst>
                <a:ext uri="{FF2B5EF4-FFF2-40B4-BE49-F238E27FC236}">
                  <a16:creationId xmlns:a16="http://schemas.microsoft.com/office/drawing/2014/main" id="{5681C583-ABBA-F8CF-EA1C-B34460369378}"/>
                </a:ext>
              </a:extLst>
            </p:cNvPr>
            <p:cNvSpPr txBox="1">
              <a:spLocks/>
            </p:cNvSpPr>
            <p:nvPr/>
          </p:nvSpPr>
          <p:spPr>
            <a:xfrm>
              <a:off x="533947" y="3375248"/>
              <a:ext cx="2766747" cy="64633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 </a:t>
              </a:r>
              <a:r>
                <a:rPr lang="en-US" sz="14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Thursdays</a:t>
              </a:r>
              <a:r>
                <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 and </a:t>
              </a:r>
              <a:r>
                <a:rPr lang="en-US" sz="14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Sundays</a:t>
              </a:r>
              <a:r>
                <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 are days when most users register on Instagram </a:t>
              </a:r>
            </a:p>
          </p:txBody>
        </p:sp>
        <p:sp>
          <p:nvSpPr>
            <p:cNvPr id="34" name="Title 1">
              <a:extLst>
                <a:ext uri="{FF2B5EF4-FFF2-40B4-BE49-F238E27FC236}">
                  <a16:creationId xmlns:a16="http://schemas.microsoft.com/office/drawing/2014/main" id="{935CAEC5-2D38-D265-2AF8-A714C58DE818}"/>
                </a:ext>
              </a:extLst>
            </p:cNvPr>
            <p:cNvSpPr txBox="1">
              <a:spLocks/>
            </p:cNvSpPr>
            <p:nvPr/>
          </p:nvSpPr>
          <p:spPr>
            <a:xfrm>
              <a:off x="533947" y="3033320"/>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AD CAMPAIGN LAUNCH</a:t>
              </a:r>
            </a:p>
          </p:txBody>
        </p:sp>
      </p:grpSp>
      <p:sp>
        <p:nvSpPr>
          <p:cNvPr id="39" name="Title 1">
            <a:extLst>
              <a:ext uri="{FF2B5EF4-FFF2-40B4-BE49-F238E27FC236}">
                <a16:creationId xmlns:a16="http://schemas.microsoft.com/office/drawing/2014/main" id="{EA4E51EB-C0BE-2CC2-8141-111028AAAB9A}"/>
              </a:ext>
            </a:extLst>
          </p:cNvPr>
          <p:cNvSpPr txBox="1">
            <a:spLocks/>
          </p:cNvSpPr>
          <p:nvPr/>
        </p:nvSpPr>
        <p:spPr>
          <a:xfrm>
            <a:off x="8654300" y="4183191"/>
            <a:ext cx="3252773" cy="2104440"/>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CONTEST WINNING DECLARATION</a:t>
            </a:r>
          </a:p>
        </p:txBody>
      </p:sp>
      <p:grpSp>
        <p:nvGrpSpPr>
          <p:cNvPr id="40" name="Group 39">
            <a:extLst>
              <a:ext uri="{FF2B5EF4-FFF2-40B4-BE49-F238E27FC236}">
                <a16:creationId xmlns:a16="http://schemas.microsoft.com/office/drawing/2014/main" id="{0B342391-8B5E-12E5-7794-31232A5DF05B}"/>
              </a:ext>
            </a:extLst>
          </p:cNvPr>
          <p:cNvGrpSpPr/>
          <p:nvPr/>
        </p:nvGrpSpPr>
        <p:grpSpPr>
          <a:xfrm>
            <a:off x="8909316" y="2269839"/>
            <a:ext cx="2766747" cy="983542"/>
            <a:chOff x="533947" y="3033320"/>
            <a:chExt cx="2766747" cy="782924"/>
          </a:xfrm>
        </p:grpSpPr>
        <p:sp>
          <p:nvSpPr>
            <p:cNvPr id="41" name="Title 1">
              <a:extLst>
                <a:ext uri="{FF2B5EF4-FFF2-40B4-BE49-F238E27FC236}">
                  <a16:creationId xmlns:a16="http://schemas.microsoft.com/office/drawing/2014/main" id="{D421C146-699D-9A40-3704-1495B0BBA8AB}"/>
                </a:ext>
              </a:extLst>
            </p:cNvPr>
            <p:cNvSpPr txBox="1">
              <a:spLocks/>
            </p:cNvSpPr>
            <p:nvPr/>
          </p:nvSpPr>
          <p:spPr>
            <a:xfrm>
              <a:off x="533947" y="3375248"/>
              <a:ext cx="2766747" cy="440996"/>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8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There are </a:t>
              </a:r>
              <a:r>
                <a:rPr lang="en-US" sz="18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26</a:t>
              </a:r>
              <a:r>
                <a:rPr lang="en-US" sz="18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 inactive users on the app.</a:t>
              </a:r>
            </a:p>
          </p:txBody>
        </p:sp>
        <p:sp>
          <p:nvSpPr>
            <p:cNvPr id="42" name="Title 1">
              <a:extLst>
                <a:ext uri="{FF2B5EF4-FFF2-40B4-BE49-F238E27FC236}">
                  <a16:creationId xmlns:a16="http://schemas.microsoft.com/office/drawing/2014/main" id="{E343E25A-1622-5228-D020-ECB0308B0619}"/>
                </a:ext>
              </a:extLst>
            </p:cNvPr>
            <p:cNvSpPr txBox="1">
              <a:spLocks/>
            </p:cNvSpPr>
            <p:nvPr/>
          </p:nvSpPr>
          <p:spPr>
            <a:xfrm>
              <a:off x="533947" y="3033320"/>
              <a:ext cx="2766747" cy="492443"/>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INACTIVE USER ENGAGEMENT</a:t>
              </a:r>
            </a:p>
          </p:txBody>
        </p:sp>
      </p:grpSp>
      <p:grpSp>
        <p:nvGrpSpPr>
          <p:cNvPr id="43" name="Group 42">
            <a:extLst>
              <a:ext uri="{FF2B5EF4-FFF2-40B4-BE49-F238E27FC236}">
                <a16:creationId xmlns:a16="http://schemas.microsoft.com/office/drawing/2014/main" id="{3A73C2CB-AA96-62F7-7249-239460251F48}"/>
              </a:ext>
            </a:extLst>
          </p:cNvPr>
          <p:cNvGrpSpPr/>
          <p:nvPr/>
        </p:nvGrpSpPr>
        <p:grpSpPr>
          <a:xfrm>
            <a:off x="4306526" y="1438388"/>
            <a:ext cx="3578946" cy="1080592"/>
            <a:chOff x="533947" y="3033320"/>
            <a:chExt cx="2766747" cy="1080592"/>
          </a:xfrm>
        </p:grpSpPr>
        <p:sp>
          <p:nvSpPr>
            <p:cNvPr id="44" name="Title 1">
              <a:extLst>
                <a:ext uri="{FF2B5EF4-FFF2-40B4-BE49-F238E27FC236}">
                  <a16:creationId xmlns:a16="http://schemas.microsoft.com/office/drawing/2014/main" id="{19B232CD-07F6-8978-3D68-3C196938563A}"/>
                </a:ext>
              </a:extLst>
            </p:cNvPr>
            <p:cNvSpPr txBox="1">
              <a:spLocks/>
            </p:cNvSpPr>
            <p:nvPr/>
          </p:nvSpPr>
          <p:spPr>
            <a:xfrm>
              <a:off x="533947" y="3375248"/>
              <a:ext cx="2766747" cy="738664"/>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dirty="0">
                  <a:latin typeface="Segoe UI" panose="020B0502040204020203" pitchFamily="34" charset="0"/>
                  <a:ea typeface="Segoe UI Black" panose="020B0A02040204020203" pitchFamily="34" charset="0"/>
                  <a:cs typeface="Segoe UI" panose="020B0502040204020203" pitchFamily="34" charset="0"/>
                </a:rPr>
                <a:t>Username </a:t>
              </a:r>
              <a:r>
                <a:rPr lang="en-US" sz="1600" b="1" dirty="0" err="1">
                  <a:solidFill>
                    <a:srgbClr val="FF0000"/>
                  </a:solidFill>
                </a:rPr>
                <a:t>Darby_Herzog</a:t>
              </a:r>
              <a:r>
                <a:rPr lang="en-US" sz="1600" b="1" dirty="0">
                  <a:solidFill>
                    <a:srgbClr val="FF0000"/>
                  </a:solidFill>
                </a:rPr>
                <a:t>,  Emilio_Bernier52, Elenor88, Nicole71, Jordyn.Jacobson2</a:t>
              </a:r>
              <a:r>
                <a:rPr lang="en-US" sz="1600" dirty="0"/>
                <a:t> are most loyal</a:t>
              </a:r>
              <a:r>
                <a:rPr lang="en-US" sz="1600" dirty="0">
                  <a:latin typeface="Segoe UI" panose="020B0502040204020203" pitchFamily="34" charset="0"/>
                  <a:ea typeface="Segoe UI Black" panose="020B0A02040204020203" pitchFamily="34" charset="0"/>
                  <a:cs typeface="Segoe UI" panose="020B0502040204020203" pitchFamily="34" charset="0"/>
                </a:rPr>
                <a:t> </a:t>
              </a:r>
              <a:r>
                <a:rPr lang="en-US" sz="1400" dirty="0">
                  <a:latin typeface="Segoe UI" panose="020B0502040204020203" pitchFamily="34" charset="0"/>
                  <a:ea typeface="Segoe UI Black" panose="020B0A02040204020203" pitchFamily="34" charset="0"/>
                  <a:cs typeface="Segoe UI" panose="020B0502040204020203" pitchFamily="34" charset="0"/>
                </a:rPr>
                <a:t>. </a:t>
              </a:r>
            </a:p>
          </p:txBody>
        </p:sp>
        <p:sp>
          <p:nvSpPr>
            <p:cNvPr id="45" name="Title 1">
              <a:extLst>
                <a:ext uri="{FF2B5EF4-FFF2-40B4-BE49-F238E27FC236}">
                  <a16:creationId xmlns:a16="http://schemas.microsoft.com/office/drawing/2014/main" id="{9A86F4A3-63AB-095E-B65C-354ED0C1A0CA}"/>
                </a:ext>
              </a:extLst>
            </p:cNvPr>
            <p:cNvSpPr txBox="1">
              <a:spLocks/>
            </p:cNvSpPr>
            <p:nvPr/>
          </p:nvSpPr>
          <p:spPr>
            <a:xfrm>
              <a:off x="533947" y="3033320"/>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LOYAL USER REWARD</a:t>
              </a:r>
            </a:p>
          </p:txBody>
        </p:sp>
      </p:grpSp>
      <p:grpSp>
        <p:nvGrpSpPr>
          <p:cNvPr id="46" name="Group 45">
            <a:extLst>
              <a:ext uri="{FF2B5EF4-FFF2-40B4-BE49-F238E27FC236}">
                <a16:creationId xmlns:a16="http://schemas.microsoft.com/office/drawing/2014/main" id="{1C7C9339-09DC-F083-DC5D-A2AB765357E5}"/>
              </a:ext>
            </a:extLst>
          </p:cNvPr>
          <p:cNvGrpSpPr/>
          <p:nvPr/>
        </p:nvGrpSpPr>
        <p:grpSpPr>
          <a:xfrm>
            <a:off x="5940272" y="3122072"/>
            <a:ext cx="311457" cy="475960"/>
            <a:chOff x="4643437" y="587376"/>
            <a:chExt cx="225425" cy="344488"/>
          </a:xfrm>
          <a:solidFill>
            <a:srgbClr val="F3BE94"/>
          </a:solidFill>
        </p:grpSpPr>
        <p:sp>
          <p:nvSpPr>
            <p:cNvPr id="47" name="Freeform 8">
              <a:extLst>
                <a:ext uri="{FF2B5EF4-FFF2-40B4-BE49-F238E27FC236}">
                  <a16:creationId xmlns:a16="http://schemas.microsoft.com/office/drawing/2014/main" id="{32A31AEA-2E30-8E70-EFE8-A2F7B93022C8}"/>
                </a:ext>
              </a:extLst>
            </p:cNvPr>
            <p:cNvSpPr>
              <a:spLocks/>
            </p:cNvSpPr>
            <p:nvPr/>
          </p:nvSpPr>
          <p:spPr bwMode="auto">
            <a:xfrm>
              <a:off x="4643437" y="587376"/>
              <a:ext cx="225425" cy="344488"/>
            </a:xfrm>
            <a:custGeom>
              <a:avLst/>
              <a:gdLst>
                <a:gd name="T0" fmla="*/ 60 w 60"/>
                <a:gd name="T1" fmla="*/ 30 h 92"/>
                <a:gd name="T2" fmla="*/ 30 w 60"/>
                <a:gd name="T3" fmla="*/ 92 h 92"/>
                <a:gd name="T4" fmla="*/ 0 w 60"/>
                <a:gd name="T5" fmla="*/ 30 h 92"/>
                <a:gd name="T6" fmla="*/ 30 w 60"/>
                <a:gd name="T7" fmla="*/ 0 h 92"/>
                <a:gd name="T8" fmla="*/ 60 w 60"/>
                <a:gd name="T9" fmla="*/ 30 h 92"/>
              </a:gdLst>
              <a:ahLst/>
              <a:cxnLst>
                <a:cxn ang="0">
                  <a:pos x="T0" y="T1"/>
                </a:cxn>
                <a:cxn ang="0">
                  <a:pos x="T2" y="T3"/>
                </a:cxn>
                <a:cxn ang="0">
                  <a:pos x="T4" y="T5"/>
                </a:cxn>
                <a:cxn ang="0">
                  <a:pos x="T6" y="T7"/>
                </a:cxn>
                <a:cxn ang="0">
                  <a:pos x="T8" y="T9"/>
                </a:cxn>
              </a:cxnLst>
              <a:rect l="0" t="0" r="r" b="b"/>
              <a:pathLst>
                <a:path w="60" h="92">
                  <a:moveTo>
                    <a:pt x="60" y="30"/>
                  </a:moveTo>
                  <a:cubicBezTo>
                    <a:pt x="60" y="47"/>
                    <a:pt x="30" y="92"/>
                    <a:pt x="30" y="92"/>
                  </a:cubicBezTo>
                  <a:cubicBezTo>
                    <a:pt x="30" y="92"/>
                    <a:pt x="0" y="47"/>
                    <a:pt x="0" y="30"/>
                  </a:cubicBezTo>
                  <a:cubicBezTo>
                    <a:pt x="0" y="13"/>
                    <a:pt x="13" y="0"/>
                    <a:pt x="30" y="0"/>
                  </a:cubicBezTo>
                  <a:cubicBezTo>
                    <a:pt x="47" y="0"/>
                    <a:pt x="60" y="13"/>
                    <a:pt x="60" y="30"/>
                  </a:cubicBezTo>
                  <a:close/>
                </a:path>
              </a:pathLst>
            </a:cu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8" name="Oval 9">
              <a:extLst>
                <a:ext uri="{FF2B5EF4-FFF2-40B4-BE49-F238E27FC236}">
                  <a16:creationId xmlns:a16="http://schemas.microsoft.com/office/drawing/2014/main" id="{3D4B5A29-04B1-D68A-78EB-7CEA0CECEE8B}"/>
                </a:ext>
              </a:extLst>
            </p:cNvPr>
            <p:cNvSpPr>
              <a:spLocks noChangeArrowheads="1"/>
            </p:cNvSpPr>
            <p:nvPr/>
          </p:nvSpPr>
          <p:spPr bwMode="auto">
            <a:xfrm>
              <a:off x="4711700" y="654051"/>
              <a:ext cx="88900" cy="90488"/>
            </a:xfrm>
            <a:prstGeom prst="ellipse">
              <a:avLst/>
            </a:pr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a:extLst>
              <a:ext uri="{FF2B5EF4-FFF2-40B4-BE49-F238E27FC236}">
                <a16:creationId xmlns:a16="http://schemas.microsoft.com/office/drawing/2014/main" id="{6EEF9F03-AE08-8994-8AC5-3CD3B423CF32}"/>
              </a:ext>
            </a:extLst>
          </p:cNvPr>
          <p:cNvGrpSpPr/>
          <p:nvPr/>
        </p:nvGrpSpPr>
        <p:grpSpPr>
          <a:xfrm>
            <a:off x="5669119" y="2537679"/>
            <a:ext cx="853762" cy="853762"/>
            <a:chOff x="3352801" y="4752004"/>
            <a:chExt cx="853762" cy="853762"/>
          </a:xfrm>
        </p:grpSpPr>
        <p:sp>
          <p:nvSpPr>
            <p:cNvPr id="29" name="Oval 28">
              <a:extLst>
                <a:ext uri="{FF2B5EF4-FFF2-40B4-BE49-F238E27FC236}">
                  <a16:creationId xmlns:a16="http://schemas.microsoft.com/office/drawing/2014/main" id="{08E82D56-DF0D-BCC9-A2FC-E41BD2719C50}"/>
                </a:ext>
              </a:extLst>
            </p:cNvPr>
            <p:cNvSpPr/>
            <p:nvPr/>
          </p:nvSpPr>
          <p:spPr>
            <a:xfrm>
              <a:off x="3352801" y="4752004"/>
              <a:ext cx="853762" cy="853762"/>
            </a:xfrm>
            <a:prstGeom prst="ellipse">
              <a:avLst/>
            </a:prstGeom>
            <a:solidFill>
              <a:srgbClr val="F3BE94"/>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1D00665-12A5-DA83-D1D9-03EF5B001285}"/>
                </a:ext>
              </a:extLst>
            </p:cNvPr>
            <p:cNvSpPr/>
            <p:nvPr/>
          </p:nvSpPr>
          <p:spPr>
            <a:xfrm>
              <a:off x="3464701" y="4863904"/>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grpSp>
      <p:grpSp>
        <p:nvGrpSpPr>
          <p:cNvPr id="49" name="Group 48">
            <a:extLst>
              <a:ext uri="{FF2B5EF4-FFF2-40B4-BE49-F238E27FC236}">
                <a16:creationId xmlns:a16="http://schemas.microsoft.com/office/drawing/2014/main" id="{DB8C6F54-CDEE-6BFD-1516-4EF77A32E170}"/>
              </a:ext>
            </a:extLst>
          </p:cNvPr>
          <p:cNvGrpSpPr/>
          <p:nvPr/>
        </p:nvGrpSpPr>
        <p:grpSpPr>
          <a:xfrm rot="18900000">
            <a:off x="4329177" y="3690563"/>
            <a:ext cx="311457" cy="475960"/>
            <a:chOff x="4643437" y="587376"/>
            <a:chExt cx="225425" cy="344488"/>
          </a:xfrm>
          <a:solidFill>
            <a:srgbClr val="9F9F9F"/>
          </a:solidFill>
        </p:grpSpPr>
        <p:sp>
          <p:nvSpPr>
            <p:cNvPr id="50" name="Freeform 8">
              <a:extLst>
                <a:ext uri="{FF2B5EF4-FFF2-40B4-BE49-F238E27FC236}">
                  <a16:creationId xmlns:a16="http://schemas.microsoft.com/office/drawing/2014/main" id="{04534032-9AD6-30D7-5FF0-32399CF00B05}"/>
                </a:ext>
              </a:extLst>
            </p:cNvPr>
            <p:cNvSpPr>
              <a:spLocks/>
            </p:cNvSpPr>
            <p:nvPr/>
          </p:nvSpPr>
          <p:spPr bwMode="auto">
            <a:xfrm>
              <a:off x="4643437" y="587376"/>
              <a:ext cx="225425" cy="344488"/>
            </a:xfrm>
            <a:custGeom>
              <a:avLst/>
              <a:gdLst>
                <a:gd name="T0" fmla="*/ 60 w 60"/>
                <a:gd name="T1" fmla="*/ 30 h 92"/>
                <a:gd name="T2" fmla="*/ 30 w 60"/>
                <a:gd name="T3" fmla="*/ 92 h 92"/>
                <a:gd name="T4" fmla="*/ 0 w 60"/>
                <a:gd name="T5" fmla="*/ 30 h 92"/>
                <a:gd name="T6" fmla="*/ 30 w 60"/>
                <a:gd name="T7" fmla="*/ 0 h 92"/>
                <a:gd name="T8" fmla="*/ 60 w 60"/>
                <a:gd name="T9" fmla="*/ 30 h 92"/>
              </a:gdLst>
              <a:ahLst/>
              <a:cxnLst>
                <a:cxn ang="0">
                  <a:pos x="T0" y="T1"/>
                </a:cxn>
                <a:cxn ang="0">
                  <a:pos x="T2" y="T3"/>
                </a:cxn>
                <a:cxn ang="0">
                  <a:pos x="T4" y="T5"/>
                </a:cxn>
                <a:cxn ang="0">
                  <a:pos x="T6" y="T7"/>
                </a:cxn>
                <a:cxn ang="0">
                  <a:pos x="T8" y="T9"/>
                </a:cxn>
              </a:cxnLst>
              <a:rect l="0" t="0" r="r" b="b"/>
              <a:pathLst>
                <a:path w="60" h="92">
                  <a:moveTo>
                    <a:pt x="60" y="30"/>
                  </a:moveTo>
                  <a:cubicBezTo>
                    <a:pt x="60" y="47"/>
                    <a:pt x="30" y="92"/>
                    <a:pt x="30" y="92"/>
                  </a:cubicBezTo>
                  <a:cubicBezTo>
                    <a:pt x="30" y="92"/>
                    <a:pt x="0" y="47"/>
                    <a:pt x="0" y="30"/>
                  </a:cubicBezTo>
                  <a:cubicBezTo>
                    <a:pt x="0" y="13"/>
                    <a:pt x="13" y="0"/>
                    <a:pt x="30" y="0"/>
                  </a:cubicBezTo>
                  <a:cubicBezTo>
                    <a:pt x="47" y="0"/>
                    <a:pt x="60" y="13"/>
                    <a:pt x="60" y="30"/>
                  </a:cubicBezTo>
                  <a:close/>
                </a:path>
              </a:pathLst>
            </a:cu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1" name="Oval 9">
              <a:extLst>
                <a:ext uri="{FF2B5EF4-FFF2-40B4-BE49-F238E27FC236}">
                  <a16:creationId xmlns:a16="http://schemas.microsoft.com/office/drawing/2014/main" id="{9F0BD5BD-2FCA-4E6F-5E3E-C1777235DC41}"/>
                </a:ext>
              </a:extLst>
            </p:cNvPr>
            <p:cNvSpPr>
              <a:spLocks noChangeArrowheads="1"/>
            </p:cNvSpPr>
            <p:nvPr/>
          </p:nvSpPr>
          <p:spPr bwMode="auto">
            <a:xfrm>
              <a:off x="4711700" y="654051"/>
              <a:ext cx="88900" cy="90488"/>
            </a:xfrm>
            <a:prstGeom prst="ellipse">
              <a:avLst/>
            </a:pr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a:extLst>
              <a:ext uri="{FF2B5EF4-FFF2-40B4-BE49-F238E27FC236}">
                <a16:creationId xmlns:a16="http://schemas.microsoft.com/office/drawing/2014/main" id="{4A0B8D15-8C6F-5747-D245-9F72BD539C33}"/>
              </a:ext>
            </a:extLst>
          </p:cNvPr>
          <p:cNvGrpSpPr/>
          <p:nvPr/>
        </p:nvGrpSpPr>
        <p:grpSpPr>
          <a:xfrm>
            <a:off x="3749686" y="3241276"/>
            <a:ext cx="853762" cy="853762"/>
            <a:chOff x="3352801" y="4752004"/>
            <a:chExt cx="853762" cy="853762"/>
          </a:xfrm>
        </p:grpSpPr>
        <p:sp>
          <p:nvSpPr>
            <p:cNvPr id="20" name="Oval 19">
              <a:extLst>
                <a:ext uri="{FF2B5EF4-FFF2-40B4-BE49-F238E27FC236}">
                  <a16:creationId xmlns:a16="http://schemas.microsoft.com/office/drawing/2014/main" id="{5999BA6A-B1A4-CC92-353C-8254A4E1FB1F}"/>
                </a:ext>
              </a:extLst>
            </p:cNvPr>
            <p:cNvSpPr/>
            <p:nvPr/>
          </p:nvSpPr>
          <p:spPr>
            <a:xfrm>
              <a:off x="3352801" y="4752004"/>
              <a:ext cx="853762" cy="853762"/>
            </a:xfrm>
            <a:prstGeom prst="ellipse">
              <a:avLst/>
            </a:prstGeom>
            <a:solidFill>
              <a:schemeClr val="bg1">
                <a:lumMod val="65000"/>
              </a:schemeClr>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7DD1930-E54A-48AC-9B6A-73B63BD9C0F7}"/>
                </a:ext>
              </a:extLst>
            </p:cNvPr>
            <p:cNvSpPr/>
            <p:nvPr/>
          </p:nvSpPr>
          <p:spPr>
            <a:xfrm>
              <a:off x="3464701" y="4863904"/>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grpSp>
      <p:grpSp>
        <p:nvGrpSpPr>
          <p:cNvPr id="52" name="Group 51">
            <a:extLst>
              <a:ext uri="{FF2B5EF4-FFF2-40B4-BE49-F238E27FC236}">
                <a16:creationId xmlns:a16="http://schemas.microsoft.com/office/drawing/2014/main" id="{6974378E-9FB8-37C4-606F-165244F94703}"/>
              </a:ext>
            </a:extLst>
          </p:cNvPr>
          <p:cNvGrpSpPr/>
          <p:nvPr/>
        </p:nvGrpSpPr>
        <p:grpSpPr>
          <a:xfrm rot="15300000">
            <a:off x="4416682" y="4975861"/>
            <a:ext cx="311457" cy="475960"/>
            <a:chOff x="4643437" y="587376"/>
            <a:chExt cx="225425" cy="344488"/>
          </a:xfrm>
          <a:solidFill>
            <a:srgbClr val="D7D7D7"/>
          </a:solidFill>
        </p:grpSpPr>
        <p:sp>
          <p:nvSpPr>
            <p:cNvPr id="53" name="Freeform 8">
              <a:extLst>
                <a:ext uri="{FF2B5EF4-FFF2-40B4-BE49-F238E27FC236}">
                  <a16:creationId xmlns:a16="http://schemas.microsoft.com/office/drawing/2014/main" id="{850F7889-3A0D-2DFF-2D3C-3D37D00F648D}"/>
                </a:ext>
              </a:extLst>
            </p:cNvPr>
            <p:cNvSpPr>
              <a:spLocks/>
            </p:cNvSpPr>
            <p:nvPr/>
          </p:nvSpPr>
          <p:spPr bwMode="auto">
            <a:xfrm>
              <a:off x="4643437" y="587376"/>
              <a:ext cx="225425" cy="344488"/>
            </a:xfrm>
            <a:custGeom>
              <a:avLst/>
              <a:gdLst>
                <a:gd name="T0" fmla="*/ 60 w 60"/>
                <a:gd name="T1" fmla="*/ 30 h 92"/>
                <a:gd name="T2" fmla="*/ 30 w 60"/>
                <a:gd name="T3" fmla="*/ 92 h 92"/>
                <a:gd name="T4" fmla="*/ 0 w 60"/>
                <a:gd name="T5" fmla="*/ 30 h 92"/>
                <a:gd name="T6" fmla="*/ 30 w 60"/>
                <a:gd name="T7" fmla="*/ 0 h 92"/>
                <a:gd name="T8" fmla="*/ 60 w 60"/>
                <a:gd name="T9" fmla="*/ 30 h 92"/>
              </a:gdLst>
              <a:ahLst/>
              <a:cxnLst>
                <a:cxn ang="0">
                  <a:pos x="T0" y="T1"/>
                </a:cxn>
                <a:cxn ang="0">
                  <a:pos x="T2" y="T3"/>
                </a:cxn>
                <a:cxn ang="0">
                  <a:pos x="T4" y="T5"/>
                </a:cxn>
                <a:cxn ang="0">
                  <a:pos x="T6" y="T7"/>
                </a:cxn>
                <a:cxn ang="0">
                  <a:pos x="T8" y="T9"/>
                </a:cxn>
              </a:cxnLst>
              <a:rect l="0" t="0" r="r" b="b"/>
              <a:pathLst>
                <a:path w="60" h="92">
                  <a:moveTo>
                    <a:pt x="60" y="30"/>
                  </a:moveTo>
                  <a:cubicBezTo>
                    <a:pt x="60" y="47"/>
                    <a:pt x="30" y="92"/>
                    <a:pt x="30" y="92"/>
                  </a:cubicBezTo>
                  <a:cubicBezTo>
                    <a:pt x="30" y="92"/>
                    <a:pt x="0" y="47"/>
                    <a:pt x="0" y="30"/>
                  </a:cubicBezTo>
                  <a:cubicBezTo>
                    <a:pt x="0" y="13"/>
                    <a:pt x="13" y="0"/>
                    <a:pt x="30" y="0"/>
                  </a:cubicBezTo>
                  <a:cubicBezTo>
                    <a:pt x="47" y="0"/>
                    <a:pt x="60" y="13"/>
                    <a:pt x="60" y="30"/>
                  </a:cubicBezTo>
                  <a:close/>
                </a:path>
              </a:pathLst>
            </a:cu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4" name="Oval 9">
              <a:extLst>
                <a:ext uri="{FF2B5EF4-FFF2-40B4-BE49-F238E27FC236}">
                  <a16:creationId xmlns:a16="http://schemas.microsoft.com/office/drawing/2014/main" id="{D3F3DF8D-83EE-9D08-4617-2E53F12D16E6}"/>
                </a:ext>
              </a:extLst>
            </p:cNvPr>
            <p:cNvSpPr>
              <a:spLocks noChangeArrowheads="1"/>
            </p:cNvSpPr>
            <p:nvPr/>
          </p:nvSpPr>
          <p:spPr bwMode="auto">
            <a:xfrm>
              <a:off x="4711700" y="654051"/>
              <a:ext cx="88900" cy="90488"/>
            </a:xfrm>
            <a:prstGeom prst="ellipse">
              <a:avLst/>
            </a:pr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18" name="Group 17">
            <a:extLst>
              <a:ext uri="{FF2B5EF4-FFF2-40B4-BE49-F238E27FC236}">
                <a16:creationId xmlns:a16="http://schemas.microsoft.com/office/drawing/2014/main" id="{CFD5C786-6147-D861-0839-1892EB0DD69C}"/>
              </a:ext>
            </a:extLst>
          </p:cNvPr>
          <p:cNvGrpSpPr/>
          <p:nvPr/>
        </p:nvGrpSpPr>
        <p:grpSpPr>
          <a:xfrm>
            <a:off x="3749686" y="4938104"/>
            <a:ext cx="853762" cy="853762"/>
            <a:chOff x="3352801" y="4752004"/>
            <a:chExt cx="853762" cy="853762"/>
          </a:xfrm>
        </p:grpSpPr>
        <p:sp>
          <p:nvSpPr>
            <p:cNvPr id="16" name="Oval 15">
              <a:extLst>
                <a:ext uri="{FF2B5EF4-FFF2-40B4-BE49-F238E27FC236}">
                  <a16:creationId xmlns:a16="http://schemas.microsoft.com/office/drawing/2014/main" id="{8E602E24-4049-5652-C4EE-22404D2787A8}"/>
                </a:ext>
              </a:extLst>
            </p:cNvPr>
            <p:cNvSpPr/>
            <p:nvPr/>
          </p:nvSpPr>
          <p:spPr>
            <a:xfrm>
              <a:off x="3352801" y="4752004"/>
              <a:ext cx="853762" cy="853762"/>
            </a:xfrm>
            <a:prstGeom prst="ellipse">
              <a:avLst/>
            </a:prstGeom>
            <a:solidFill>
              <a:schemeClr val="bg1">
                <a:lumMod val="85000"/>
              </a:schemeClr>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FF1DFE0-E61A-A580-2733-5418ACD63740}"/>
                </a:ext>
              </a:extLst>
            </p:cNvPr>
            <p:cNvSpPr/>
            <p:nvPr/>
          </p:nvSpPr>
          <p:spPr>
            <a:xfrm>
              <a:off x="3464701" y="4863904"/>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grpSp>
      <p:grpSp>
        <p:nvGrpSpPr>
          <p:cNvPr id="55" name="Group 54">
            <a:extLst>
              <a:ext uri="{FF2B5EF4-FFF2-40B4-BE49-F238E27FC236}">
                <a16:creationId xmlns:a16="http://schemas.microsoft.com/office/drawing/2014/main" id="{AAA3E8B3-0C76-4815-F2CC-2441EFA52F68}"/>
              </a:ext>
            </a:extLst>
          </p:cNvPr>
          <p:cNvGrpSpPr/>
          <p:nvPr/>
        </p:nvGrpSpPr>
        <p:grpSpPr>
          <a:xfrm rot="2700000" flipH="1">
            <a:off x="7580186" y="3690561"/>
            <a:ext cx="311457" cy="475960"/>
            <a:chOff x="4643437" y="587376"/>
            <a:chExt cx="225425" cy="344488"/>
          </a:xfrm>
          <a:solidFill>
            <a:srgbClr val="F5AE18"/>
          </a:solidFill>
        </p:grpSpPr>
        <p:sp>
          <p:nvSpPr>
            <p:cNvPr id="56" name="Freeform 8">
              <a:extLst>
                <a:ext uri="{FF2B5EF4-FFF2-40B4-BE49-F238E27FC236}">
                  <a16:creationId xmlns:a16="http://schemas.microsoft.com/office/drawing/2014/main" id="{24E58335-A61E-E86C-D65E-661215F5EBAC}"/>
                </a:ext>
              </a:extLst>
            </p:cNvPr>
            <p:cNvSpPr>
              <a:spLocks/>
            </p:cNvSpPr>
            <p:nvPr/>
          </p:nvSpPr>
          <p:spPr bwMode="auto">
            <a:xfrm>
              <a:off x="4643437" y="587376"/>
              <a:ext cx="225425" cy="344488"/>
            </a:xfrm>
            <a:custGeom>
              <a:avLst/>
              <a:gdLst>
                <a:gd name="T0" fmla="*/ 60 w 60"/>
                <a:gd name="T1" fmla="*/ 30 h 92"/>
                <a:gd name="T2" fmla="*/ 30 w 60"/>
                <a:gd name="T3" fmla="*/ 92 h 92"/>
                <a:gd name="T4" fmla="*/ 0 w 60"/>
                <a:gd name="T5" fmla="*/ 30 h 92"/>
                <a:gd name="T6" fmla="*/ 30 w 60"/>
                <a:gd name="T7" fmla="*/ 0 h 92"/>
                <a:gd name="T8" fmla="*/ 60 w 60"/>
                <a:gd name="T9" fmla="*/ 30 h 92"/>
              </a:gdLst>
              <a:ahLst/>
              <a:cxnLst>
                <a:cxn ang="0">
                  <a:pos x="T0" y="T1"/>
                </a:cxn>
                <a:cxn ang="0">
                  <a:pos x="T2" y="T3"/>
                </a:cxn>
                <a:cxn ang="0">
                  <a:pos x="T4" y="T5"/>
                </a:cxn>
                <a:cxn ang="0">
                  <a:pos x="T6" y="T7"/>
                </a:cxn>
                <a:cxn ang="0">
                  <a:pos x="T8" y="T9"/>
                </a:cxn>
              </a:cxnLst>
              <a:rect l="0" t="0" r="r" b="b"/>
              <a:pathLst>
                <a:path w="60" h="92">
                  <a:moveTo>
                    <a:pt x="60" y="30"/>
                  </a:moveTo>
                  <a:cubicBezTo>
                    <a:pt x="60" y="47"/>
                    <a:pt x="30" y="92"/>
                    <a:pt x="30" y="92"/>
                  </a:cubicBezTo>
                  <a:cubicBezTo>
                    <a:pt x="30" y="92"/>
                    <a:pt x="0" y="47"/>
                    <a:pt x="0" y="30"/>
                  </a:cubicBezTo>
                  <a:cubicBezTo>
                    <a:pt x="0" y="13"/>
                    <a:pt x="13" y="0"/>
                    <a:pt x="30" y="0"/>
                  </a:cubicBezTo>
                  <a:cubicBezTo>
                    <a:pt x="47" y="0"/>
                    <a:pt x="60" y="13"/>
                    <a:pt x="60" y="30"/>
                  </a:cubicBezTo>
                  <a:close/>
                </a:path>
              </a:pathLst>
            </a:cu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7" name="Oval 9">
              <a:extLst>
                <a:ext uri="{FF2B5EF4-FFF2-40B4-BE49-F238E27FC236}">
                  <a16:creationId xmlns:a16="http://schemas.microsoft.com/office/drawing/2014/main" id="{3FEDF087-27C6-77B0-A58F-C9FD74DE75DE}"/>
                </a:ext>
              </a:extLst>
            </p:cNvPr>
            <p:cNvSpPr>
              <a:spLocks noChangeArrowheads="1"/>
            </p:cNvSpPr>
            <p:nvPr/>
          </p:nvSpPr>
          <p:spPr bwMode="auto">
            <a:xfrm>
              <a:off x="4711700" y="654051"/>
              <a:ext cx="88900" cy="90488"/>
            </a:xfrm>
            <a:prstGeom prst="ellipse">
              <a:avLst/>
            </a:pr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58" name="Group 57">
            <a:extLst>
              <a:ext uri="{FF2B5EF4-FFF2-40B4-BE49-F238E27FC236}">
                <a16:creationId xmlns:a16="http://schemas.microsoft.com/office/drawing/2014/main" id="{CD715191-F324-B5D6-0C7F-F578814B787F}"/>
              </a:ext>
            </a:extLst>
          </p:cNvPr>
          <p:cNvGrpSpPr/>
          <p:nvPr/>
        </p:nvGrpSpPr>
        <p:grpSpPr>
          <a:xfrm rot="6300000" flipH="1">
            <a:off x="7486529" y="4975860"/>
            <a:ext cx="311457" cy="475960"/>
            <a:chOff x="4643437" y="587376"/>
            <a:chExt cx="225425" cy="344488"/>
          </a:xfrm>
          <a:solidFill>
            <a:srgbClr val="00144F"/>
          </a:solidFill>
        </p:grpSpPr>
        <p:sp>
          <p:nvSpPr>
            <p:cNvPr id="59" name="Freeform 8">
              <a:extLst>
                <a:ext uri="{FF2B5EF4-FFF2-40B4-BE49-F238E27FC236}">
                  <a16:creationId xmlns:a16="http://schemas.microsoft.com/office/drawing/2014/main" id="{CB817A15-325D-AEE2-9146-332408BC9E9B}"/>
                </a:ext>
              </a:extLst>
            </p:cNvPr>
            <p:cNvSpPr>
              <a:spLocks/>
            </p:cNvSpPr>
            <p:nvPr/>
          </p:nvSpPr>
          <p:spPr bwMode="auto">
            <a:xfrm>
              <a:off x="4643437" y="587376"/>
              <a:ext cx="225425" cy="344488"/>
            </a:xfrm>
            <a:custGeom>
              <a:avLst/>
              <a:gdLst>
                <a:gd name="T0" fmla="*/ 60 w 60"/>
                <a:gd name="T1" fmla="*/ 30 h 92"/>
                <a:gd name="T2" fmla="*/ 30 w 60"/>
                <a:gd name="T3" fmla="*/ 92 h 92"/>
                <a:gd name="T4" fmla="*/ 0 w 60"/>
                <a:gd name="T5" fmla="*/ 30 h 92"/>
                <a:gd name="T6" fmla="*/ 30 w 60"/>
                <a:gd name="T7" fmla="*/ 0 h 92"/>
                <a:gd name="T8" fmla="*/ 60 w 60"/>
                <a:gd name="T9" fmla="*/ 30 h 92"/>
              </a:gdLst>
              <a:ahLst/>
              <a:cxnLst>
                <a:cxn ang="0">
                  <a:pos x="T0" y="T1"/>
                </a:cxn>
                <a:cxn ang="0">
                  <a:pos x="T2" y="T3"/>
                </a:cxn>
                <a:cxn ang="0">
                  <a:pos x="T4" y="T5"/>
                </a:cxn>
                <a:cxn ang="0">
                  <a:pos x="T6" y="T7"/>
                </a:cxn>
                <a:cxn ang="0">
                  <a:pos x="T8" y="T9"/>
                </a:cxn>
              </a:cxnLst>
              <a:rect l="0" t="0" r="r" b="b"/>
              <a:pathLst>
                <a:path w="60" h="92">
                  <a:moveTo>
                    <a:pt x="60" y="30"/>
                  </a:moveTo>
                  <a:cubicBezTo>
                    <a:pt x="60" y="47"/>
                    <a:pt x="30" y="92"/>
                    <a:pt x="30" y="92"/>
                  </a:cubicBezTo>
                  <a:cubicBezTo>
                    <a:pt x="30" y="92"/>
                    <a:pt x="0" y="47"/>
                    <a:pt x="0" y="30"/>
                  </a:cubicBezTo>
                  <a:cubicBezTo>
                    <a:pt x="0" y="13"/>
                    <a:pt x="13" y="0"/>
                    <a:pt x="30" y="0"/>
                  </a:cubicBezTo>
                  <a:cubicBezTo>
                    <a:pt x="47" y="0"/>
                    <a:pt x="60" y="13"/>
                    <a:pt x="60" y="30"/>
                  </a:cubicBezTo>
                  <a:close/>
                </a:path>
              </a:pathLst>
            </a:cu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0" name="Oval 9">
              <a:extLst>
                <a:ext uri="{FF2B5EF4-FFF2-40B4-BE49-F238E27FC236}">
                  <a16:creationId xmlns:a16="http://schemas.microsoft.com/office/drawing/2014/main" id="{9BB4D919-6816-1DDB-663D-4ACB41AB5A61}"/>
                </a:ext>
              </a:extLst>
            </p:cNvPr>
            <p:cNvSpPr>
              <a:spLocks noChangeArrowheads="1"/>
            </p:cNvSpPr>
            <p:nvPr/>
          </p:nvSpPr>
          <p:spPr bwMode="auto">
            <a:xfrm>
              <a:off x="4711700" y="654051"/>
              <a:ext cx="88900" cy="90488"/>
            </a:xfrm>
            <a:prstGeom prst="ellipse">
              <a:avLst/>
            </a:pr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22" name="Group 21">
            <a:extLst>
              <a:ext uri="{FF2B5EF4-FFF2-40B4-BE49-F238E27FC236}">
                <a16:creationId xmlns:a16="http://schemas.microsoft.com/office/drawing/2014/main" id="{66F9D47B-A3DE-5F54-9A32-918C7A6497C8}"/>
              </a:ext>
            </a:extLst>
          </p:cNvPr>
          <p:cNvGrpSpPr/>
          <p:nvPr/>
        </p:nvGrpSpPr>
        <p:grpSpPr>
          <a:xfrm>
            <a:off x="7586309" y="3241276"/>
            <a:ext cx="853762" cy="853762"/>
            <a:chOff x="3352801" y="4752004"/>
            <a:chExt cx="853762" cy="853762"/>
          </a:xfrm>
        </p:grpSpPr>
        <p:sp>
          <p:nvSpPr>
            <p:cNvPr id="23" name="Oval 22">
              <a:extLst>
                <a:ext uri="{FF2B5EF4-FFF2-40B4-BE49-F238E27FC236}">
                  <a16:creationId xmlns:a16="http://schemas.microsoft.com/office/drawing/2014/main" id="{8CEB47B2-841C-E585-914E-D720861D650B}"/>
                </a:ext>
              </a:extLst>
            </p:cNvPr>
            <p:cNvSpPr/>
            <p:nvPr/>
          </p:nvSpPr>
          <p:spPr>
            <a:xfrm>
              <a:off x="3352801" y="4752004"/>
              <a:ext cx="853762" cy="853762"/>
            </a:xfrm>
            <a:prstGeom prst="ellipse">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C6DC8E8-2533-A000-3F88-F4293C3E13EC}"/>
                </a:ext>
              </a:extLst>
            </p:cNvPr>
            <p:cNvSpPr/>
            <p:nvPr/>
          </p:nvSpPr>
          <p:spPr>
            <a:xfrm>
              <a:off x="3464701" y="4863904"/>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grpSp>
      <p:grpSp>
        <p:nvGrpSpPr>
          <p:cNvPr id="25" name="Group 24">
            <a:extLst>
              <a:ext uri="{FF2B5EF4-FFF2-40B4-BE49-F238E27FC236}">
                <a16:creationId xmlns:a16="http://schemas.microsoft.com/office/drawing/2014/main" id="{BB96F5DE-04B5-12CC-847B-37CD442F4498}"/>
              </a:ext>
            </a:extLst>
          </p:cNvPr>
          <p:cNvGrpSpPr/>
          <p:nvPr/>
        </p:nvGrpSpPr>
        <p:grpSpPr>
          <a:xfrm>
            <a:off x="7586309" y="4938104"/>
            <a:ext cx="853762" cy="853762"/>
            <a:chOff x="3352801" y="4752004"/>
            <a:chExt cx="853762" cy="853762"/>
          </a:xfrm>
        </p:grpSpPr>
        <p:sp>
          <p:nvSpPr>
            <p:cNvPr id="26" name="Oval 25">
              <a:extLst>
                <a:ext uri="{FF2B5EF4-FFF2-40B4-BE49-F238E27FC236}">
                  <a16:creationId xmlns:a16="http://schemas.microsoft.com/office/drawing/2014/main" id="{BEEC9E11-75A8-B5EE-A20A-736CD92E780A}"/>
                </a:ext>
              </a:extLst>
            </p:cNvPr>
            <p:cNvSpPr/>
            <p:nvPr/>
          </p:nvSpPr>
          <p:spPr>
            <a:xfrm>
              <a:off x="3352801" y="4752004"/>
              <a:ext cx="853762" cy="853762"/>
            </a:xfrm>
            <a:prstGeom prst="ellipse">
              <a:avLst/>
            </a:prstGeom>
            <a:solidFill>
              <a:srgbClr val="00144F"/>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2C9440A-AA18-F46C-FE61-E5E9EE50A6A4}"/>
                </a:ext>
              </a:extLst>
            </p:cNvPr>
            <p:cNvSpPr/>
            <p:nvPr/>
          </p:nvSpPr>
          <p:spPr>
            <a:xfrm>
              <a:off x="3464701" y="4863904"/>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grpSp>
      <p:grpSp>
        <p:nvGrpSpPr>
          <p:cNvPr id="65" name="Group 64">
            <a:extLst>
              <a:ext uri="{FF2B5EF4-FFF2-40B4-BE49-F238E27FC236}">
                <a16:creationId xmlns:a16="http://schemas.microsoft.com/office/drawing/2014/main" id="{7F87BA00-C684-D4AC-CFDF-48F61A778F7F}"/>
              </a:ext>
            </a:extLst>
          </p:cNvPr>
          <p:cNvGrpSpPr/>
          <p:nvPr/>
        </p:nvGrpSpPr>
        <p:grpSpPr>
          <a:xfrm>
            <a:off x="7840153" y="3493532"/>
            <a:ext cx="346075" cy="349250"/>
            <a:chOff x="6283325" y="2890838"/>
            <a:chExt cx="346075" cy="349250"/>
          </a:xfrm>
        </p:grpSpPr>
        <p:sp>
          <p:nvSpPr>
            <p:cNvPr id="66" name="Freeform 18">
              <a:extLst>
                <a:ext uri="{FF2B5EF4-FFF2-40B4-BE49-F238E27FC236}">
                  <a16:creationId xmlns:a16="http://schemas.microsoft.com/office/drawing/2014/main" id="{3886F283-ECCA-2E1F-E2A3-C01DA5BDF9B0}"/>
                </a:ext>
              </a:extLst>
            </p:cNvPr>
            <p:cNvSpPr>
              <a:spLocks/>
            </p:cNvSpPr>
            <p:nvPr/>
          </p:nvSpPr>
          <p:spPr bwMode="auto">
            <a:xfrm>
              <a:off x="6283325" y="3087688"/>
              <a:ext cx="142875" cy="84138"/>
            </a:xfrm>
            <a:custGeom>
              <a:avLst/>
              <a:gdLst>
                <a:gd name="T0" fmla="*/ 90 w 90"/>
                <a:gd name="T1" fmla="*/ 0 h 53"/>
                <a:gd name="T2" fmla="*/ 0 w 90"/>
                <a:gd name="T3" fmla="*/ 0 h 53"/>
                <a:gd name="T4" fmla="*/ 0 w 90"/>
                <a:gd name="T5" fmla="*/ 53 h 53"/>
              </a:gdLst>
              <a:ahLst/>
              <a:cxnLst>
                <a:cxn ang="0">
                  <a:pos x="T0" y="T1"/>
                </a:cxn>
                <a:cxn ang="0">
                  <a:pos x="T2" y="T3"/>
                </a:cxn>
                <a:cxn ang="0">
                  <a:pos x="T4" y="T5"/>
                </a:cxn>
              </a:cxnLst>
              <a:rect l="0" t="0" r="r" b="b"/>
              <a:pathLst>
                <a:path w="90" h="53">
                  <a:moveTo>
                    <a:pt x="90" y="0"/>
                  </a:moveTo>
                  <a:lnTo>
                    <a:pt x="0" y="0"/>
                  </a:lnTo>
                  <a:lnTo>
                    <a:pt x="0" y="53"/>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19">
              <a:extLst>
                <a:ext uri="{FF2B5EF4-FFF2-40B4-BE49-F238E27FC236}">
                  <a16:creationId xmlns:a16="http://schemas.microsoft.com/office/drawing/2014/main" id="{E45A0575-4994-7742-039D-33C158B531B1}"/>
                </a:ext>
              </a:extLst>
            </p:cNvPr>
            <p:cNvSpPr>
              <a:spLocks/>
            </p:cNvSpPr>
            <p:nvPr/>
          </p:nvSpPr>
          <p:spPr bwMode="auto">
            <a:xfrm>
              <a:off x="6283325" y="3011488"/>
              <a:ext cx="188913" cy="84138"/>
            </a:xfrm>
            <a:custGeom>
              <a:avLst/>
              <a:gdLst>
                <a:gd name="T0" fmla="*/ 0 w 119"/>
                <a:gd name="T1" fmla="*/ 53 h 53"/>
                <a:gd name="T2" fmla="*/ 0 w 119"/>
                <a:gd name="T3" fmla="*/ 0 h 53"/>
                <a:gd name="T4" fmla="*/ 119 w 119"/>
                <a:gd name="T5" fmla="*/ 0 h 53"/>
              </a:gdLst>
              <a:ahLst/>
              <a:cxnLst>
                <a:cxn ang="0">
                  <a:pos x="T0" y="T1"/>
                </a:cxn>
                <a:cxn ang="0">
                  <a:pos x="T2" y="T3"/>
                </a:cxn>
                <a:cxn ang="0">
                  <a:pos x="T4" y="T5"/>
                </a:cxn>
              </a:cxnLst>
              <a:rect l="0" t="0" r="r" b="b"/>
              <a:pathLst>
                <a:path w="119" h="53">
                  <a:moveTo>
                    <a:pt x="0" y="53"/>
                  </a:moveTo>
                  <a:lnTo>
                    <a:pt x="0" y="0"/>
                  </a:lnTo>
                  <a:lnTo>
                    <a:pt x="119" y="0"/>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Rectangle 67">
              <a:extLst>
                <a:ext uri="{FF2B5EF4-FFF2-40B4-BE49-F238E27FC236}">
                  <a16:creationId xmlns:a16="http://schemas.microsoft.com/office/drawing/2014/main" id="{0C4107D1-380F-C169-A492-EB18A9F46120}"/>
                </a:ext>
              </a:extLst>
            </p:cNvPr>
            <p:cNvSpPr>
              <a:spLocks noChangeArrowheads="1"/>
            </p:cNvSpPr>
            <p:nvPr/>
          </p:nvSpPr>
          <p:spPr bwMode="auto">
            <a:xfrm>
              <a:off x="6283325" y="2935288"/>
              <a:ext cx="166688" cy="76200"/>
            </a:xfrm>
            <a:prstGeom prst="rect">
              <a:avLst/>
            </a:pr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Line 21">
              <a:extLst>
                <a:ext uri="{FF2B5EF4-FFF2-40B4-BE49-F238E27FC236}">
                  <a16:creationId xmlns:a16="http://schemas.microsoft.com/office/drawing/2014/main" id="{C6EF5B60-78EF-24BA-9FC8-3A7B342CA604}"/>
                </a:ext>
              </a:extLst>
            </p:cNvPr>
            <p:cNvSpPr>
              <a:spLocks noChangeShapeType="1"/>
            </p:cNvSpPr>
            <p:nvPr/>
          </p:nvSpPr>
          <p:spPr bwMode="auto">
            <a:xfrm>
              <a:off x="6343650" y="2935288"/>
              <a:ext cx="0" cy="7620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Line 22">
              <a:extLst>
                <a:ext uri="{FF2B5EF4-FFF2-40B4-BE49-F238E27FC236}">
                  <a16:creationId xmlns:a16="http://schemas.microsoft.com/office/drawing/2014/main" id="{ECC201FF-1F93-A271-57F8-4716D780361D}"/>
                </a:ext>
              </a:extLst>
            </p:cNvPr>
            <p:cNvSpPr>
              <a:spLocks noChangeShapeType="1"/>
            </p:cNvSpPr>
            <p:nvPr/>
          </p:nvSpPr>
          <p:spPr bwMode="auto">
            <a:xfrm>
              <a:off x="6403975" y="3011488"/>
              <a:ext cx="0" cy="7620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Line 23">
              <a:extLst>
                <a:ext uri="{FF2B5EF4-FFF2-40B4-BE49-F238E27FC236}">
                  <a16:creationId xmlns:a16="http://schemas.microsoft.com/office/drawing/2014/main" id="{56C31248-43A8-31D3-1E77-099DE7B315A3}"/>
                </a:ext>
              </a:extLst>
            </p:cNvPr>
            <p:cNvSpPr>
              <a:spLocks noChangeShapeType="1"/>
            </p:cNvSpPr>
            <p:nvPr/>
          </p:nvSpPr>
          <p:spPr bwMode="auto">
            <a:xfrm>
              <a:off x="6343650" y="3087688"/>
              <a:ext cx="0" cy="7620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Line 24">
              <a:extLst>
                <a:ext uri="{FF2B5EF4-FFF2-40B4-BE49-F238E27FC236}">
                  <a16:creationId xmlns:a16="http://schemas.microsoft.com/office/drawing/2014/main" id="{C37A5A6B-1351-E803-96D6-140858441694}"/>
                </a:ext>
              </a:extLst>
            </p:cNvPr>
            <p:cNvSpPr>
              <a:spLocks noChangeShapeType="1"/>
            </p:cNvSpPr>
            <p:nvPr/>
          </p:nvSpPr>
          <p:spPr bwMode="auto">
            <a:xfrm>
              <a:off x="6524625" y="3171825"/>
              <a:ext cx="0" cy="68263"/>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25">
              <a:extLst>
                <a:ext uri="{FF2B5EF4-FFF2-40B4-BE49-F238E27FC236}">
                  <a16:creationId xmlns:a16="http://schemas.microsoft.com/office/drawing/2014/main" id="{750793CA-2C1A-F752-D219-ED41FECF6BB5}"/>
                </a:ext>
              </a:extLst>
            </p:cNvPr>
            <p:cNvSpPr>
              <a:spLocks/>
            </p:cNvSpPr>
            <p:nvPr/>
          </p:nvSpPr>
          <p:spPr bwMode="auto">
            <a:xfrm>
              <a:off x="6524625" y="2890838"/>
              <a:ext cx="104775" cy="101600"/>
            </a:xfrm>
            <a:custGeom>
              <a:avLst/>
              <a:gdLst>
                <a:gd name="T0" fmla="*/ 2 w 28"/>
                <a:gd name="T1" fmla="*/ 25 h 27"/>
                <a:gd name="T2" fmla="*/ 10 w 28"/>
                <a:gd name="T3" fmla="*/ 25 h 27"/>
                <a:gd name="T4" fmla="*/ 26 w 28"/>
                <a:gd name="T5" fmla="*/ 11 h 27"/>
                <a:gd name="T6" fmla="*/ 28 w 28"/>
                <a:gd name="T7" fmla="*/ 7 h 27"/>
                <a:gd name="T8" fmla="*/ 26 w 28"/>
                <a:gd name="T9" fmla="*/ 3 h 27"/>
                <a:gd name="T10" fmla="*/ 18 w 28"/>
                <a:gd name="T11" fmla="*/ 2 h 27"/>
                <a:gd name="T12" fmla="*/ 3 w 28"/>
                <a:gd name="T13" fmla="*/ 16 h 27"/>
                <a:gd name="T14" fmla="*/ 1 w 28"/>
                <a:gd name="T15" fmla="*/ 20 h 27"/>
                <a:gd name="T16" fmla="*/ 2 w 28"/>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 y="25"/>
                  </a:moveTo>
                  <a:cubicBezTo>
                    <a:pt x="4" y="27"/>
                    <a:pt x="8" y="27"/>
                    <a:pt x="10" y="25"/>
                  </a:cubicBezTo>
                  <a:cubicBezTo>
                    <a:pt x="26" y="11"/>
                    <a:pt x="26" y="11"/>
                    <a:pt x="26" y="11"/>
                  </a:cubicBezTo>
                  <a:cubicBezTo>
                    <a:pt x="27" y="10"/>
                    <a:pt x="28" y="9"/>
                    <a:pt x="28" y="7"/>
                  </a:cubicBezTo>
                  <a:cubicBezTo>
                    <a:pt x="28" y="5"/>
                    <a:pt x="28" y="4"/>
                    <a:pt x="26" y="3"/>
                  </a:cubicBezTo>
                  <a:cubicBezTo>
                    <a:pt x="24" y="0"/>
                    <a:pt x="20" y="0"/>
                    <a:pt x="18" y="2"/>
                  </a:cubicBezTo>
                  <a:cubicBezTo>
                    <a:pt x="3" y="16"/>
                    <a:pt x="3" y="16"/>
                    <a:pt x="3" y="16"/>
                  </a:cubicBezTo>
                  <a:cubicBezTo>
                    <a:pt x="1" y="17"/>
                    <a:pt x="1" y="19"/>
                    <a:pt x="1" y="20"/>
                  </a:cubicBezTo>
                  <a:cubicBezTo>
                    <a:pt x="0" y="22"/>
                    <a:pt x="1" y="23"/>
                    <a:pt x="2" y="25"/>
                  </a:cubicBez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26">
              <a:extLst>
                <a:ext uri="{FF2B5EF4-FFF2-40B4-BE49-F238E27FC236}">
                  <a16:creationId xmlns:a16="http://schemas.microsoft.com/office/drawing/2014/main" id="{84144DA0-8029-2B78-8B6E-86E70DE88B88}"/>
                </a:ext>
              </a:extLst>
            </p:cNvPr>
            <p:cNvSpPr>
              <a:spLocks/>
            </p:cNvSpPr>
            <p:nvPr/>
          </p:nvSpPr>
          <p:spPr bwMode="auto">
            <a:xfrm>
              <a:off x="6524625" y="2986088"/>
              <a:ext cx="55563" cy="104775"/>
            </a:xfrm>
            <a:custGeom>
              <a:avLst/>
              <a:gdLst>
                <a:gd name="T0" fmla="*/ 5 w 35"/>
                <a:gd name="T1" fmla="*/ 0 h 66"/>
                <a:gd name="T2" fmla="*/ 35 w 35"/>
                <a:gd name="T3" fmla="*/ 33 h 66"/>
                <a:gd name="T4" fmla="*/ 0 w 35"/>
                <a:gd name="T5" fmla="*/ 66 h 66"/>
              </a:gdLst>
              <a:ahLst/>
              <a:cxnLst>
                <a:cxn ang="0">
                  <a:pos x="T0" y="T1"/>
                </a:cxn>
                <a:cxn ang="0">
                  <a:pos x="T2" y="T3"/>
                </a:cxn>
                <a:cxn ang="0">
                  <a:pos x="T4" y="T5"/>
                </a:cxn>
              </a:cxnLst>
              <a:rect l="0" t="0" r="r" b="b"/>
              <a:pathLst>
                <a:path w="35" h="66">
                  <a:moveTo>
                    <a:pt x="5" y="0"/>
                  </a:moveTo>
                  <a:lnTo>
                    <a:pt x="35" y="33"/>
                  </a:lnTo>
                  <a:lnTo>
                    <a:pt x="0" y="66"/>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27">
              <a:extLst>
                <a:ext uri="{FF2B5EF4-FFF2-40B4-BE49-F238E27FC236}">
                  <a16:creationId xmlns:a16="http://schemas.microsoft.com/office/drawing/2014/main" id="{F365C71E-1591-1D0D-D2D8-1CE7929D1986}"/>
                </a:ext>
              </a:extLst>
            </p:cNvPr>
            <p:cNvSpPr>
              <a:spLocks/>
            </p:cNvSpPr>
            <p:nvPr/>
          </p:nvSpPr>
          <p:spPr bwMode="auto">
            <a:xfrm>
              <a:off x="6434138" y="3019425"/>
              <a:ext cx="153988" cy="155575"/>
            </a:xfrm>
            <a:custGeom>
              <a:avLst/>
              <a:gdLst>
                <a:gd name="T0" fmla="*/ 14 w 41"/>
                <a:gd name="T1" fmla="*/ 5 h 41"/>
                <a:gd name="T2" fmla="*/ 24 w 41"/>
                <a:gd name="T3" fmla="*/ 3 h 41"/>
                <a:gd name="T4" fmla="*/ 38 w 41"/>
                <a:gd name="T5" fmla="*/ 17 h 41"/>
                <a:gd name="T6" fmla="*/ 36 w 41"/>
                <a:gd name="T7" fmla="*/ 27 h 41"/>
                <a:gd name="T8" fmla="*/ 0 w 41"/>
                <a:gd name="T9" fmla="*/ 41 h 41"/>
                <a:gd name="T10" fmla="*/ 14 w 41"/>
                <a:gd name="T11" fmla="*/ 5 h 41"/>
              </a:gdLst>
              <a:ahLst/>
              <a:cxnLst>
                <a:cxn ang="0">
                  <a:pos x="T0" y="T1"/>
                </a:cxn>
                <a:cxn ang="0">
                  <a:pos x="T2" y="T3"/>
                </a:cxn>
                <a:cxn ang="0">
                  <a:pos x="T4" y="T5"/>
                </a:cxn>
                <a:cxn ang="0">
                  <a:pos x="T6" y="T7"/>
                </a:cxn>
                <a:cxn ang="0">
                  <a:pos x="T8" y="T9"/>
                </a:cxn>
                <a:cxn ang="0">
                  <a:pos x="T10" y="T11"/>
                </a:cxn>
              </a:cxnLst>
              <a:rect l="0" t="0" r="r" b="b"/>
              <a:pathLst>
                <a:path w="41" h="41">
                  <a:moveTo>
                    <a:pt x="14" y="5"/>
                  </a:moveTo>
                  <a:cubicBezTo>
                    <a:pt x="15" y="1"/>
                    <a:pt x="21" y="0"/>
                    <a:pt x="24" y="3"/>
                  </a:cubicBezTo>
                  <a:cubicBezTo>
                    <a:pt x="38" y="17"/>
                    <a:pt x="38" y="17"/>
                    <a:pt x="38" y="17"/>
                  </a:cubicBezTo>
                  <a:cubicBezTo>
                    <a:pt x="41" y="21"/>
                    <a:pt x="41" y="26"/>
                    <a:pt x="36" y="27"/>
                  </a:cubicBezTo>
                  <a:cubicBezTo>
                    <a:pt x="0" y="41"/>
                    <a:pt x="0" y="41"/>
                    <a:pt x="0" y="41"/>
                  </a:cubicBezTo>
                  <a:lnTo>
                    <a:pt x="14" y="5"/>
                  </a:ln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28">
              <a:extLst>
                <a:ext uri="{FF2B5EF4-FFF2-40B4-BE49-F238E27FC236}">
                  <a16:creationId xmlns:a16="http://schemas.microsoft.com/office/drawing/2014/main" id="{1A3C802B-8C36-4BF8-71E8-0E5ECF208D16}"/>
                </a:ext>
              </a:extLst>
            </p:cNvPr>
            <p:cNvSpPr>
              <a:spLocks/>
            </p:cNvSpPr>
            <p:nvPr/>
          </p:nvSpPr>
          <p:spPr bwMode="auto">
            <a:xfrm>
              <a:off x="6283325" y="3163888"/>
              <a:ext cx="346075" cy="76200"/>
            </a:xfrm>
            <a:custGeom>
              <a:avLst/>
              <a:gdLst>
                <a:gd name="T0" fmla="*/ 171 w 218"/>
                <a:gd name="T1" fmla="*/ 0 h 48"/>
                <a:gd name="T2" fmla="*/ 218 w 218"/>
                <a:gd name="T3" fmla="*/ 0 h 48"/>
                <a:gd name="T4" fmla="*/ 218 w 218"/>
                <a:gd name="T5" fmla="*/ 48 h 48"/>
                <a:gd name="T6" fmla="*/ 0 w 218"/>
                <a:gd name="T7" fmla="*/ 48 h 48"/>
                <a:gd name="T8" fmla="*/ 0 w 218"/>
                <a:gd name="T9" fmla="*/ 0 h 48"/>
                <a:gd name="T10" fmla="*/ 71 w 218"/>
                <a:gd name="T11" fmla="*/ 0 h 48"/>
                <a:gd name="T12" fmla="*/ 76 w 218"/>
                <a:gd name="T13" fmla="*/ 0 h 48"/>
                <a:gd name="T14" fmla="*/ 76 w 218"/>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48">
                  <a:moveTo>
                    <a:pt x="171" y="0"/>
                  </a:moveTo>
                  <a:lnTo>
                    <a:pt x="218" y="0"/>
                  </a:lnTo>
                  <a:lnTo>
                    <a:pt x="218" y="48"/>
                  </a:lnTo>
                  <a:lnTo>
                    <a:pt x="0" y="48"/>
                  </a:lnTo>
                  <a:lnTo>
                    <a:pt x="0" y="0"/>
                  </a:lnTo>
                  <a:lnTo>
                    <a:pt x="71" y="0"/>
                  </a:lnTo>
                  <a:lnTo>
                    <a:pt x="76" y="0"/>
                  </a:lnTo>
                  <a:lnTo>
                    <a:pt x="76" y="48"/>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77" name="Group 76">
            <a:extLst>
              <a:ext uri="{FF2B5EF4-FFF2-40B4-BE49-F238E27FC236}">
                <a16:creationId xmlns:a16="http://schemas.microsoft.com/office/drawing/2014/main" id="{7332957D-1B52-98A4-706A-207E63679024}"/>
              </a:ext>
            </a:extLst>
          </p:cNvPr>
          <p:cNvGrpSpPr/>
          <p:nvPr/>
        </p:nvGrpSpPr>
        <p:grpSpPr>
          <a:xfrm>
            <a:off x="4025754" y="3493532"/>
            <a:ext cx="301626" cy="349250"/>
            <a:chOff x="7740650" y="2890838"/>
            <a:chExt cx="301626" cy="349250"/>
          </a:xfrm>
        </p:grpSpPr>
        <p:sp>
          <p:nvSpPr>
            <p:cNvPr id="78" name="Rectangle 77">
              <a:extLst>
                <a:ext uri="{FF2B5EF4-FFF2-40B4-BE49-F238E27FC236}">
                  <a16:creationId xmlns:a16="http://schemas.microsoft.com/office/drawing/2014/main" id="{96BB00A3-AF10-686D-3C31-AE1E932FFE6B}"/>
                </a:ext>
              </a:extLst>
            </p:cNvPr>
            <p:cNvSpPr>
              <a:spLocks noChangeArrowheads="1"/>
            </p:cNvSpPr>
            <p:nvPr/>
          </p:nvSpPr>
          <p:spPr bwMode="auto">
            <a:xfrm>
              <a:off x="7861300" y="3071813"/>
              <a:ext cx="60325" cy="76200"/>
            </a:xfrm>
            <a:prstGeom prst="rect">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43">
              <a:extLst>
                <a:ext uri="{FF2B5EF4-FFF2-40B4-BE49-F238E27FC236}">
                  <a16:creationId xmlns:a16="http://schemas.microsoft.com/office/drawing/2014/main" id="{48CB3CD8-B372-EBA6-601B-88C02731BCE1}"/>
                </a:ext>
              </a:extLst>
            </p:cNvPr>
            <p:cNvSpPr>
              <a:spLocks/>
            </p:cNvSpPr>
            <p:nvPr/>
          </p:nvSpPr>
          <p:spPr bwMode="auto">
            <a:xfrm>
              <a:off x="7831138" y="2890838"/>
              <a:ext cx="120650" cy="180975"/>
            </a:xfrm>
            <a:custGeom>
              <a:avLst/>
              <a:gdLst>
                <a:gd name="T0" fmla="*/ 0 w 32"/>
                <a:gd name="T1" fmla="*/ 16 h 48"/>
                <a:gd name="T2" fmla="*/ 16 w 32"/>
                <a:gd name="T3" fmla="*/ 0 h 48"/>
                <a:gd name="T4" fmla="*/ 32 w 32"/>
                <a:gd name="T5" fmla="*/ 16 h 48"/>
                <a:gd name="T6" fmla="*/ 32 w 32"/>
                <a:gd name="T7" fmla="*/ 48 h 48"/>
                <a:gd name="T8" fmla="*/ 0 w 32"/>
                <a:gd name="T9" fmla="*/ 48 h 48"/>
                <a:gd name="T10" fmla="*/ 0 w 32"/>
                <a:gd name="T11" fmla="*/ 16 h 48"/>
              </a:gdLst>
              <a:ahLst/>
              <a:cxnLst>
                <a:cxn ang="0">
                  <a:pos x="T0" y="T1"/>
                </a:cxn>
                <a:cxn ang="0">
                  <a:pos x="T2" y="T3"/>
                </a:cxn>
                <a:cxn ang="0">
                  <a:pos x="T4" y="T5"/>
                </a:cxn>
                <a:cxn ang="0">
                  <a:pos x="T6" y="T7"/>
                </a:cxn>
                <a:cxn ang="0">
                  <a:pos x="T8" y="T9"/>
                </a:cxn>
                <a:cxn ang="0">
                  <a:pos x="T10" y="T11"/>
                </a:cxn>
              </a:cxnLst>
              <a:rect l="0" t="0" r="r" b="b"/>
              <a:pathLst>
                <a:path w="32" h="48">
                  <a:moveTo>
                    <a:pt x="0" y="16"/>
                  </a:moveTo>
                  <a:cubicBezTo>
                    <a:pt x="0" y="7"/>
                    <a:pt x="7" y="0"/>
                    <a:pt x="16" y="0"/>
                  </a:cubicBezTo>
                  <a:cubicBezTo>
                    <a:pt x="25" y="0"/>
                    <a:pt x="32" y="7"/>
                    <a:pt x="32" y="16"/>
                  </a:cubicBezTo>
                  <a:cubicBezTo>
                    <a:pt x="32" y="48"/>
                    <a:pt x="32" y="48"/>
                    <a:pt x="32" y="48"/>
                  </a:cubicBezTo>
                  <a:cubicBezTo>
                    <a:pt x="0" y="48"/>
                    <a:pt x="0" y="48"/>
                    <a:pt x="0" y="48"/>
                  </a:cubicBezTo>
                  <a:lnTo>
                    <a:pt x="0" y="16"/>
                  </a:ln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Line 44">
              <a:extLst>
                <a:ext uri="{FF2B5EF4-FFF2-40B4-BE49-F238E27FC236}">
                  <a16:creationId xmlns:a16="http://schemas.microsoft.com/office/drawing/2014/main" id="{F8C8816B-EE20-C621-5049-5CE12C7792BA}"/>
                </a:ext>
              </a:extLst>
            </p:cNvPr>
            <p:cNvSpPr>
              <a:spLocks noChangeShapeType="1"/>
            </p:cNvSpPr>
            <p:nvPr/>
          </p:nvSpPr>
          <p:spPr bwMode="auto">
            <a:xfrm>
              <a:off x="7891463" y="3148013"/>
              <a:ext cx="0" cy="92075"/>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45">
              <a:extLst>
                <a:ext uri="{FF2B5EF4-FFF2-40B4-BE49-F238E27FC236}">
                  <a16:creationId xmlns:a16="http://schemas.microsoft.com/office/drawing/2014/main" id="{782AF7BD-345A-D11B-2A98-4F196DCCB184}"/>
                </a:ext>
              </a:extLst>
            </p:cNvPr>
            <p:cNvSpPr>
              <a:spLocks/>
            </p:cNvSpPr>
            <p:nvPr/>
          </p:nvSpPr>
          <p:spPr bwMode="auto">
            <a:xfrm>
              <a:off x="7951788" y="2935288"/>
              <a:ext cx="90488" cy="31750"/>
            </a:xfrm>
            <a:custGeom>
              <a:avLst/>
              <a:gdLst>
                <a:gd name="T0" fmla="*/ 24 w 24"/>
                <a:gd name="T1" fmla="*/ 4 h 8"/>
                <a:gd name="T2" fmla="*/ 20 w 24"/>
                <a:gd name="T3" fmla="*/ 8 h 8"/>
                <a:gd name="T4" fmla="*/ 0 w 24"/>
                <a:gd name="T5" fmla="*/ 8 h 8"/>
                <a:gd name="T6" fmla="*/ 0 w 24"/>
                <a:gd name="T7" fmla="*/ 0 h 8"/>
                <a:gd name="T8" fmla="*/ 20 w 24"/>
                <a:gd name="T9" fmla="*/ 0 h 8"/>
                <a:gd name="T10" fmla="*/ 24 w 24"/>
                <a:gd name="T11" fmla="*/ 4 h 8"/>
              </a:gdLst>
              <a:ahLst/>
              <a:cxnLst>
                <a:cxn ang="0">
                  <a:pos x="T0" y="T1"/>
                </a:cxn>
                <a:cxn ang="0">
                  <a:pos x="T2" y="T3"/>
                </a:cxn>
                <a:cxn ang="0">
                  <a:pos x="T4" y="T5"/>
                </a:cxn>
                <a:cxn ang="0">
                  <a:pos x="T6" y="T7"/>
                </a:cxn>
                <a:cxn ang="0">
                  <a:pos x="T8" y="T9"/>
                </a:cxn>
                <a:cxn ang="0">
                  <a:pos x="T10" y="T11"/>
                </a:cxn>
              </a:cxnLst>
              <a:rect l="0" t="0" r="r" b="b"/>
              <a:pathLst>
                <a:path w="24" h="8">
                  <a:moveTo>
                    <a:pt x="24" y="4"/>
                  </a:moveTo>
                  <a:cubicBezTo>
                    <a:pt x="24" y="6"/>
                    <a:pt x="22" y="8"/>
                    <a:pt x="20" y="8"/>
                  </a:cubicBezTo>
                  <a:cubicBezTo>
                    <a:pt x="0" y="8"/>
                    <a:pt x="0" y="8"/>
                    <a:pt x="0" y="8"/>
                  </a:cubicBezTo>
                  <a:cubicBezTo>
                    <a:pt x="0" y="0"/>
                    <a:pt x="0" y="0"/>
                    <a:pt x="0" y="0"/>
                  </a:cubicBezTo>
                  <a:cubicBezTo>
                    <a:pt x="20" y="0"/>
                    <a:pt x="20" y="0"/>
                    <a:pt x="20" y="0"/>
                  </a:cubicBezTo>
                  <a:cubicBezTo>
                    <a:pt x="22" y="0"/>
                    <a:pt x="24" y="2"/>
                    <a:pt x="24" y="4"/>
                  </a:cubicBez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46">
              <a:extLst>
                <a:ext uri="{FF2B5EF4-FFF2-40B4-BE49-F238E27FC236}">
                  <a16:creationId xmlns:a16="http://schemas.microsoft.com/office/drawing/2014/main" id="{5C0BE425-9A7F-D990-AA6A-DFC040C93B12}"/>
                </a:ext>
              </a:extLst>
            </p:cNvPr>
            <p:cNvSpPr>
              <a:spLocks/>
            </p:cNvSpPr>
            <p:nvPr/>
          </p:nvSpPr>
          <p:spPr bwMode="auto">
            <a:xfrm>
              <a:off x="7740650" y="2935288"/>
              <a:ext cx="90488" cy="31750"/>
            </a:xfrm>
            <a:custGeom>
              <a:avLst/>
              <a:gdLst>
                <a:gd name="T0" fmla="*/ 0 w 24"/>
                <a:gd name="T1" fmla="*/ 4 h 8"/>
                <a:gd name="T2" fmla="*/ 4 w 24"/>
                <a:gd name="T3" fmla="*/ 0 h 8"/>
                <a:gd name="T4" fmla="*/ 24 w 24"/>
                <a:gd name="T5" fmla="*/ 0 h 8"/>
                <a:gd name="T6" fmla="*/ 24 w 24"/>
                <a:gd name="T7" fmla="*/ 8 h 8"/>
                <a:gd name="T8" fmla="*/ 4 w 24"/>
                <a:gd name="T9" fmla="*/ 8 h 8"/>
                <a:gd name="T10" fmla="*/ 0 w 24"/>
                <a:gd name="T11" fmla="*/ 4 h 8"/>
              </a:gdLst>
              <a:ahLst/>
              <a:cxnLst>
                <a:cxn ang="0">
                  <a:pos x="T0" y="T1"/>
                </a:cxn>
                <a:cxn ang="0">
                  <a:pos x="T2" y="T3"/>
                </a:cxn>
                <a:cxn ang="0">
                  <a:pos x="T4" y="T5"/>
                </a:cxn>
                <a:cxn ang="0">
                  <a:pos x="T6" y="T7"/>
                </a:cxn>
                <a:cxn ang="0">
                  <a:pos x="T8" y="T9"/>
                </a:cxn>
                <a:cxn ang="0">
                  <a:pos x="T10" y="T11"/>
                </a:cxn>
              </a:cxnLst>
              <a:rect l="0" t="0" r="r" b="b"/>
              <a:pathLst>
                <a:path w="24" h="8">
                  <a:moveTo>
                    <a:pt x="0" y="4"/>
                  </a:moveTo>
                  <a:cubicBezTo>
                    <a:pt x="0" y="2"/>
                    <a:pt x="2" y="0"/>
                    <a:pt x="4" y="0"/>
                  </a:cubicBezTo>
                  <a:cubicBezTo>
                    <a:pt x="24" y="0"/>
                    <a:pt x="24" y="0"/>
                    <a:pt x="24" y="0"/>
                  </a:cubicBezTo>
                  <a:cubicBezTo>
                    <a:pt x="24" y="8"/>
                    <a:pt x="24" y="8"/>
                    <a:pt x="24" y="8"/>
                  </a:cubicBezTo>
                  <a:cubicBezTo>
                    <a:pt x="4" y="8"/>
                    <a:pt x="4" y="8"/>
                    <a:pt x="4" y="8"/>
                  </a:cubicBezTo>
                  <a:cubicBezTo>
                    <a:pt x="2" y="8"/>
                    <a:pt x="0" y="6"/>
                    <a:pt x="0" y="4"/>
                  </a:cubicBez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Line 47">
              <a:extLst>
                <a:ext uri="{FF2B5EF4-FFF2-40B4-BE49-F238E27FC236}">
                  <a16:creationId xmlns:a16="http://schemas.microsoft.com/office/drawing/2014/main" id="{AA9B3521-D77B-F187-6E5A-6B91BAAF300E}"/>
                </a:ext>
              </a:extLst>
            </p:cNvPr>
            <p:cNvSpPr>
              <a:spLocks noChangeShapeType="1"/>
            </p:cNvSpPr>
            <p:nvPr/>
          </p:nvSpPr>
          <p:spPr bwMode="auto">
            <a:xfrm>
              <a:off x="7869238" y="2935288"/>
              <a:ext cx="4445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Line 48">
              <a:extLst>
                <a:ext uri="{FF2B5EF4-FFF2-40B4-BE49-F238E27FC236}">
                  <a16:creationId xmlns:a16="http://schemas.microsoft.com/office/drawing/2014/main" id="{C67280B0-64F3-CA5D-5679-A14AA3D52648}"/>
                </a:ext>
              </a:extLst>
            </p:cNvPr>
            <p:cNvSpPr>
              <a:spLocks noChangeShapeType="1"/>
            </p:cNvSpPr>
            <p:nvPr/>
          </p:nvSpPr>
          <p:spPr bwMode="auto">
            <a:xfrm>
              <a:off x="7869238" y="2967038"/>
              <a:ext cx="4445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49">
              <a:extLst>
                <a:ext uri="{FF2B5EF4-FFF2-40B4-BE49-F238E27FC236}">
                  <a16:creationId xmlns:a16="http://schemas.microsoft.com/office/drawing/2014/main" id="{92274ADB-6BF4-0C23-5D6B-A364E4DC6A7A}"/>
                </a:ext>
              </a:extLst>
            </p:cNvPr>
            <p:cNvSpPr>
              <a:spLocks/>
            </p:cNvSpPr>
            <p:nvPr/>
          </p:nvSpPr>
          <p:spPr bwMode="auto">
            <a:xfrm>
              <a:off x="7943850" y="3171825"/>
              <a:ext cx="90488" cy="44450"/>
            </a:xfrm>
            <a:custGeom>
              <a:avLst/>
              <a:gdLst>
                <a:gd name="T0" fmla="*/ 0 w 57"/>
                <a:gd name="T1" fmla="*/ 28 h 28"/>
                <a:gd name="T2" fmla="*/ 19 w 57"/>
                <a:gd name="T3" fmla="*/ 0 h 28"/>
                <a:gd name="T4" fmla="*/ 38 w 57"/>
                <a:gd name="T5" fmla="*/ 28 h 28"/>
                <a:gd name="T6" fmla="*/ 57 w 57"/>
                <a:gd name="T7" fmla="*/ 0 h 28"/>
              </a:gdLst>
              <a:ahLst/>
              <a:cxnLst>
                <a:cxn ang="0">
                  <a:pos x="T0" y="T1"/>
                </a:cxn>
                <a:cxn ang="0">
                  <a:pos x="T2" y="T3"/>
                </a:cxn>
                <a:cxn ang="0">
                  <a:pos x="T4" y="T5"/>
                </a:cxn>
                <a:cxn ang="0">
                  <a:pos x="T6" y="T7"/>
                </a:cxn>
              </a:cxnLst>
              <a:rect l="0" t="0" r="r" b="b"/>
              <a:pathLst>
                <a:path w="57" h="28">
                  <a:moveTo>
                    <a:pt x="0" y="28"/>
                  </a:moveTo>
                  <a:lnTo>
                    <a:pt x="19" y="0"/>
                  </a:lnTo>
                  <a:lnTo>
                    <a:pt x="38" y="28"/>
                  </a:lnTo>
                  <a:lnTo>
                    <a:pt x="57" y="0"/>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50">
              <a:extLst>
                <a:ext uri="{FF2B5EF4-FFF2-40B4-BE49-F238E27FC236}">
                  <a16:creationId xmlns:a16="http://schemas.microsoft.com/office/drawing/2014/main" id="{0748F992-E0F7-6A76-F1E6-3D7B95647720}"/>
                </a:ext>
              </a:extLst>
            </p:cNvPr>
            <p:cNvSpPr>
              <a:spLocks/>
            </p:cNvSpPr>
            <p:nvPr/>
          </p:nvSpPr>
          <p:spPr bwMode="auto">
            <a:xfrm>
              <a:off x="7748588" y="3171825"/>
              <a:ext cx="90488" cy="44450"/>
            </a:xfrm>
            <a:custGeom>
              <a:avLst/>
              <a:gdLst>
                <a:gd name="T0" fmla="*/ 57 w 57"/>
                <a:gd name="T1" fmla="*/ 28 h 28"/>
                <a:gd name="T2" fmla="*/ 38 w 57"/>
                <a:gd name="T3" fmla="*/ 0 h 28"/>
                <a:gd name="T4" fmla="*/ 19 w 57"/>
                <a:gd name="T5" fmla="*/ 28 h 28"/>
                <a:gd name="T6" fmla="*/ 0 w 57"/>
                <a:gd name="T7" fmla="*/ 0 h 28"/>
              </a:gdLst>
              <a:ahLst/>
              <a:cxnLst>
                <a:cxn ang="0">
                  <a:pos x="T0" y="T1"/>
                </a:cxn>
                <a:cxn ang="0">
                  <a:pos x="T2" y="T3"/>
                </a:cxn>
                <a:cxn ang="0">
                  <a:pos x="T4" y="T5"/>
                </a:cxn>
                <a:cxn ang="0">
                  <a:pos x="T6" y="T7"/>
                </a:cxn>
              </a:cxnLst>
              <a:rect l="0" t="0" r="r" b="b"/>
              <a:pathLst>
                <a:path w="57" h="28">
                  <a:moveTo>
                    <a:pt x="57" y="28"/>
                  </a:moveTo>
                  <a:lnTo>
                    <a:pt x="38" y="0"/>
                  </a:lnTo>
                  <a:lnTo>
                    <a:pt x="19" y="28"/>
                  </a:lnTo>
                  <a:lnTo>
                    <a:pt x="0" y="0"/>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87" name="Group 86">
            <a:extLst>
              <a:ext uri="{FF2B5EF4-FFF2-40B4-BE49-F238E27FC236}">
                <a16:creationId xmlns:a16="http://schemas.microsoft.com/office/drawing/2014/main" id="{47E2A3A1-CC97-C363-B4D3-38197C4CF78E}"/>
              </a:ext>
            </a:extLst>
          </p:cNvPr>
          <p:cNvGrpSpPr/>
          <p:nvPr/>
        </p:nvGrpSpPr>
        <p:grpSpPr>
          <a:xfrm>
            <a:off x="4003530" y="5190360"/>
            <a:ext cx="346075" cy="349250"/>
            <a:chOff x="5562600" y="3617913"/>
            <a:chExt cx="346075" cy="349250"/>
          </a:xfrm>
        </p:grpSpPr>
        <p:sp>
          <p:nvSpPr>
            <p:cNvPr id="88" name="Freeform 61">
              <a:extLst>
                <a:ext uri="{FF2B5EF4-FFF2-40B4-BE49-F238E27FC236}">
                  <a16:creationId xmlns:a16="http://schemas.microsoft.com/office/drawing/2014/main" id="{11EFBAB1-F7B2-59FC-6A6F-EE26CE1329C7}"/>
                </a:ext>
              </a:extLst>
            </p:cNvPr>
            <p:cNvSpPr>
              <a:spLocks/>
            </p:cNvSpPr>
            <p:nvPr/>
          </p:nvSpPr>
          <p:spPr bwMode="auto">
            <a:xfrm>
              <a:off x="5719763" y="3617913"/>
              <a:ext cx="166688" cy="168275"/>
            </a:xfrm>
            <a:custGeom>
              <a:avLst/>
              <a:gdLst>
                <a:gd name="T0" fmla="*/ 34 w 105"/>
                <a:gd name="T1" fmla="*/ 96 h 106"/>
                <a:gd name="T2" fmla="*/ 0 w 105"/>
                <a:gd name="T3" fmla="*/ 106 h 106"/>
                <a:gd name="T4" fmla="*/ 10 w 105"/>
                <a:gd name="T5" fmla="*/ 72 h 106"/>
                <a:gd name="T6" fmla="*/ 81 w 105"/>
                <a:gd name="T7" fmla="*/ 0 h 106"/>
                <a:gd name="T8" fmla="*/ 105 w 105"/>
                <a:gd name="T9" fmla="*/ 24 h 106"/>
                <a:gd name="T10" fmla="*/ 34 w 105"/>
                <a:gd name="T11" fmla="*/ 96 h 106"/>
              </a:gdLst>
              <a:ahLst/>
              <a:cxnLst>
                <a:cxn ang="0">
                  <a:pos x="T0" y="T1"/>
                </a:cxn>
                <a:cxn ang="0">
                  <a:pos x="T2" y="T3"/>
                </a:cxn>
                <a:cxn ang="0">
                  <a:pos x="T4" y="T5"/>
                </a:cxn>
                <a:cxn ang="0">
                  <a:pos x="T6" y="T7"/>
                </a:cxn>
                <a:cxn ang="0">
                  <a:pos x="T8" y="T9"/>
                </a:cxn>
                <a:cxn ang="0">
                  <a:pos x="T10" y="T11"/>
                </a:cxn>
              </a:cxnLst>
              <a:rect l="0" t="0" r="r" b="b"/>
              <a:pathLst>
                <a:path w="105" h="106">
                  <a:moveTo>
                    <a:pt x="34" y="96"/>
                  </a:moveTo>
                  <a:lnTo>
                    <a:pt x="0" y="106"/>
                  </a:lnTo>
                  <a:lnTo>
                    <a:pt x="10" y="72"/>
                  </a:lnTo>
                  <a:lnTo>
                    <a:pt x="81" y="0"/>
                  </a:lnTo>
                  <a:lnTo>
                    <a:pt x="105" y="24"/>
                  </a:lnTo>
                  <a:lnTo>
                    <a:pt x="34" y="96"/>
                  </a:ln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Line 62">
              <a:extLst>
                <a:ext uri="{FF2B5EF4-FFF2-40B4-BE49-F238E27FC236}">
                  <a16:creationId xmlns:a16="http://schemas.microsoft.com/office/drawing/2014/main" id="{75D5C669-8BC0-D05F-622D-46695EAA3644}"/>
                </a:ext>
              </a:extLst>
            </p:cNvPr>
            <p:cNvSpPr>
              <a:spLocks noChangeShapeType="1"/>
            </p:cNvSpPr>
            <p:nvPr/>
          </p:nvSpPr>
          <p:spPr bwMode="auto">
            <a:xfrm>
              <a:off x="5818188" y="3649663"/>
              <a:ext cx="38100" cy="36513"/>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Line 63">
              <a:extLst>
                <a:ext uri="{FF2B5EF4-FFF2-40B4-BE49-F238E27FC236}">
                  <a16:creationId xmlns:a16="http://schemas.microsoft.com/office/drawing/2014/main" id="{3ED96738-C45C-963D-A13F-D12A90EB2D40}"/>
                </a:ext>
              </a:extLst>
            </p:cNvPr>
            <p:cNvSpPr>
              <a:spLocks noChangeShapeType="1"/>
            </p:cNvSpPr>
            <p:nvPr/>
          </p:nvSpPr>
          <p:spPr bwMode="auto">
            <a:xfrm>
              <a:off x="5735638" y="3732213"/>
              <a:ext cx="38100" cy="3810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Freeform 64">
              <a:extLst>
                <a:ext uri="{FF2B5EF4-FFF2-40B4-BE49-F238E27FC236}">
                  <a16:creationId xmlns:a16="http://schemas.microsoft.com/office/drawing/2014/main" id="{AC6489C8-719E-FC5E-DAD3-831A3128261D}"/>
                </a:ext>
              </a:extLst>
            </p:cNvPr>
            <p:cNvSpPr>
              <a:spLocks/>
            </p:cNvSpPr>
            <p:nvPr/>
          </p:nvSpPr>
          <p:spPr bwMode="auto">
            <a:xfrm>
              <a:off x="5562600" y="3694113"/>
              <a:ext cx="346075" cy="273050"/>
            </a:xfrm>
            <a:custGeom>
              <a:avLst/>
              <a:gdLst>
                <a:gd name="T0" fmla="*/ 204 w 218"/>
                <a:gd name="T1" fmla="*/ 0 h 172"/>
                <a:gd name="T2" fmla="*/ 218 w 218"/>
                <a:gd name="T3" fmla="*/ 0 h 172"/>
                <a:gd name="T4" fmla="*/ 218 w 218"/>
                <a:gd name="T5" fmla="*/ 172 h 172"/>
                <a:gd name="T6" fmla="*/ 0 w 218"/>
                <a:gd name="T7" fmla="*/ 172 h 172"/>
                <a:gd name="T8" fmla="*/ 0 w 218"/>
                <a:gd name="T9" fmla="*/ 0 h 172"/>
                <a:gd name="T10" fmla="*/ 109 w 218"/>
                <a:gd name="T11" fmla="*/ 0 h 172"/>
              </a:gdLst>
              <a:ahLst/>
              <a:cxnLst>
                <a:cxn ang="0">
                  <a:pos x="T0" y="T1"/>
                </a:cxn>
                <a:cxn ang="0">
                  <a:pos x="T2" y="T3"/>
                </a:cxn>
                <a:cxn ang="0">
                  <a:pos x="T4" y="T5"/>
                </a:cxn>
                <a:cxn ang="0">
                  <a:pos x="T6" y="T7"/>
                </a:cxn>
                <a:cxn ang="0">
                  <a:pos x="T8" y="T9"/>
                </a:cxn>
                <a:cxn ang="0">
                  <a:pos x="T10" y="T11"/>
                </a:cxn>
              </a:cxnLst>
              <a:rect l="0" t="0" r="r" b="b"/>
              <a:pathLst>
                <a:path w="218" h="172">
                  <a:moveTo>
                    <a:pt x="204" y="0"/>
                  </a:moveTo>
                  <a:lnTo>
                    <a:pt x="218" y="0"/>
                  </a:lnTo>
                  <a:lnTo>
                    <a:pt x="218" y="172"/>
                  </a:lnTo>
                  <a:lnTo>
                    <a:pt x="0" y="172"/>
                  </a:lnTo>
                  <a:lnTo>
                    <a:pt x="0" y="0"/>
                  </a:lnTo>
                  <a:lnTo>
                    <a:pt x="109" y="0"/>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Freeform 65">
              <a:extLst>
                <a:ext uri="{FF2B5EF4-FFF2-40B4-BE49-F238E27FC236}">
                  <a16:creationId xmlns:a16="http://schemas.microsoft.com/office/drawing/2014/main" id="{F50B07F1-47A2-9F85-A918-C76E19FA79EE}"/>
                </a:ext>
              </a:extLst>
            </p:cNvPr>
            <p:cNvSpPr>
              <a:spLocks/>
            </p:cNvSpPr>
            <p:nvPr/>
          </p:nvSpPr>
          <p:spPr bwMode="auto">
            <a:xfrm>
              <a:off x="5607050" y="3740150"/>
              <a:ext cx="255588" cy="182563"/>
            </a:xfrm>
            <a:custGeom>
              <a:avLst/>
              <a:gdLst>
                <a:gd name="T0" fmla="*/ 43 w 161"/>
                <a:gd name="T1" fmla="*/ 0 h 115"/>
                <a:gd name="T2" fmla="*/ 0 w 161"/>
                <a:gd name="T3" fmla="*/ 0 h 115"/>
                <a:gd name="T4" fmla="*/ 0 w 161"/>
                <a:gd name="T5" fmla="*/ 115 h 115"/>
                <a:gd name="T6" fmla="*/ 86 w 161"/>
                <a:gd name="T7" fmla="*/ 115 h 115"/>
                <a:gd name="T8" fmla="*/ 86 w 161"/>
                <a:gd name="T9" fmla="*/ 76 h 115"/>
                <a:gd name="T10" fmla="*/ 133 w 161"/>
                <a:gd name="T11" fmla="*/ 76 h 115"/>
                <a:gd name="T12" fmla="*/ 133 w 161"/>
                <a:gd name="T13" fmla="*/ 115 h 115"/>
                <a:gd name="T14" fmla="*/ 161 w 161"/>
                <a:gd name="T15" fmla="*/ 115 h 115"/>
                <a:gd name="T16" fmla="*/ 161 w 161"/>
                <a:gd name="T17" fmla="*/ 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15">
                  <a:moveTo>
                    <a:pt x="43" y="0"/>
                  </a:moveTo>
                  <a:lnTo>
                    <a:pt x="0" y="0"/>
                  </a:lnTo>
                  <a:lnTo>
                    <a:pt x="0" y="115"/>
                  </a:lnTo>
                  <a:lnTo>
                    <a:pt x="86" y="115"/>
                  </a:lnTo>
                  <a:lnTo>
                    <a:pt x="86" y="76"/>
                  </a:lnTo>
                  <a:lnTo>
                    <a:pt x="133" y="76"/>
                  </a:lnTo>
                  <a:lnTo>
                    <a:pt x="133" y="115"/>
                  </a:lnTo>
                  <a:lnTo>
                    <a:pt x="161" y="115"/>
                  </a:lnTo>
                  <a:lnTo>
                    <a:pt x="161" y="5"/>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Line 66">
              <a:extLst>
                <a:ext uri="{FF2B5EF4-FFF2-40B4-BE49-F238E27FC236}">
                  <a16:creationId xmlns:a16="http://schemas.microsoft.com/office/drawing/2014/main" id="{DA0A2C64-9D59-F4A2-8F86-B2F66777BB0C}"/>
                </a:ext>
              </a:extLst>
            </p:cNvPr>
            <p:cNvSpPr>
              <a:spLocks noChangeShapeType="1"/>
            </p:cNvSpPr>
            <p:nvPr/>
          </p:nvSpPr>
          <p:spPr bwMode="auto">
            <a:xfrm>
              <a:off x="5743575" y="3890963"/>
              <a:ext cx="7461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Line 67">
              <a:extLst>
                <a:ext uri="{FF2B5EF4-FFF2-40B4-BE49-F238E27FC236}">
                  <a16:creationId xmlns:a16="http://schemas.microsoft.com/office/drawing/2014/main" id="{E3209239-3475-FE4D-CA0D-E141A1799B45}"/>
                </a:ext>
              </a:extLst>
            </p:cNvPr>
            <p:cNvSpPr>
              <a:spLocks noChangeShapeType="1"/>
            </p:cNvSpPr>
            <p:nvPr/>
          </p:nvSpPr>
          <p:spPr bwMode="auto">
            <a:xfrm>
              <a:off x="5743575" y="3922713"/>
              <a:ext cx="7461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Line 68">
              <a:extLst>
                <a:ext uri="{FF2B5EF4-FFF2-40B4-BE49-F238E27FC236}">
                  <a16:creationId xmlns:a16="http://schemas.microsoft.com/office/drawing/2014/main" id="{582F6A04-AF89-9AA2-1317-032A7EC1C611}"/>
                </a:ext>
              </a:extLst>
            </p:cNvPr>
            <p:cNvSpPr>
              <a:spLocks noChangeShapeType="1"/>
            </p:cNvSpPr>
            <p:nvPr/>
          </p:nvSpPr>
          <p:spPr bwMode="auto">
            <a:xfrm>
              <a:off x="5607050" y="3816350"/>
              <a:ext cx="6826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Line 69">
              <a:extLst>
                <a:ext uri="{FF2B5EF4-FFF2-40B4-BE49-F238E27FC236}">
                  <a16:creationId xmlns:a16="http://schemas.microsoft.com/office/drawing/2014/main" id="{EE7A030D-E7FF-4ADD-B0BE-C5EE3DF73979}"/>
                </a:ext>
              </a:extLst>
            </p:cNvPr>
            <p:cNvSpPr>
              <a:spLocks noChangeShapeType="1"/>
            </p:cNvSpPr>
            <p:nvPr/>
          </p:nvSpPr>
          <p:spPr bwMode="auto">
            <a:xfrm>
              <a:off x="5795963" y="3830638"/>
              <a:ext cx="66675"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7" name="Line 70">
              <a:extLst>
                <a:ext uri="{FF2B5EF4-FFF2-40B4-BE49-F238E27FC236}">
                  <a16:creationId xmlns:a16="http://schemas.microsoft.com/office/drawing/2014/main" id="{EAE11438-AF02-FE39-9B2C-A2F9DDBB849B}"/>
                </a:ext>
              </a:extLst>
            </p:cNvPr>
            <p:cNvSpPr>
              <a:spLocks noChangeShapeType="1"/>
            </p:cNvSpPr>
            <p:nvPr/>
          </p:nvSpPr>
          <p:spPr bwMode="auto">
            <a:xfrm>
              <a:off x="5795963" y="3800475"/>
              <a:ext cx="66675"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8" name="Freeform 71">
              <a:extLst>
                <a:ext uri="{FF2B5EF4-FFF2-40B4-BE49-F238E27FC236}">
                  <a16:creationId xmlns:a16="http://schemas.microsoft.com/office/drawing/2014/main" id="{D762604F-3D48-0F30-936C-BDA8AAA867A8}"/>
                </a:ext>
              </a:extLst>
            </p:cNvPr>
            <p:cNvSpPr>
              <a:spLocks/>
            </p:cNvSpPr>
            <p:nvPr/>
          </p:nvSpPr>
          <p:spPr bwMode="auto">
            <a:xfrm>
              <a:off x="5607050" y="3860800"/>
              <a:ext cx="60325" cy="53975"/>
            </a:xfrm>
            <a:custGeom>
              <a:avLst/>
              <a:gdLst>
                <a:gd name="T0" fmla="*/ 0 w 38"/>
                <a:gd name="T1" fmla="*/ 0 h 34"/>
                <a:gd name="T2" fmla="*/ 38 w 38"/>
                <a:gd name="T3" fmla="*/ 0 h 34"/>
                <a:gd name="T4" fmla="*/ 38 w 38"/>
                <a:gd name="T5" fmla="*/ 34 h 34"/>
              </a:gdLst>
              <a:ahLst/>
              <a:cxnLst>
                <a:cxn ang="0">
                  <a:pos x="T0" y="T1"/>
                </a:cxn>
                <a:cxn ang="0">
                  <a:pos x="T2" y="T3"/>
                </a:cxn>
                <a:cxn ang="0">
                  <a:pos x="T4" y="T5"/>
                </a:cxn>
              </a:cxnLst>
              <a:rect l="0" t="0" r="r" b="b"/>
              <a:pathLst>
                <a:path w="38" h="34">
                  <a:moveTo>
                    <a:pt x="0" y="0"/>
                  </a:moveTo>
                  <a:lnTo>
                    <a:pt x="38" y="0"/>
                  </a:lnTo>
                  <a:lnTo>
                    <a:pt x="38" y="34"/>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99" name="Group 98">
            <a:extLst>
              <a:ext uri="{FF2B5EF4-FFF2-40B4-BE49-F238E27FC236}">
                <a16:creationId xmlns:a16="http://schemas.microsoft.com/office/drawing/2014/main" id="{6B0FDCE4-E9C6-C891-802E-27E7DC9DDE50}"/>
              </a:ext>
            </a:extLst>
          </p:cNvPr>
          <p:cNvGrpSpPr/>
          <p:nvPr/>
        </p:nvGrpSpPr>
        <p:grpSpPr>
          <a:xfrm>
            <a:off x="5922963" y="2797079"/>
            <a:ext cx="346075" cy="334963"/>
            <a:chOff x="3398838" y="2905125"/>
            <a:chExt cx="346075" cy="334963"/>
          </a:xfrm>
        </p:grpSpPr>
        <p:sp>
          <p:nvSpPr>
            <p:cNvPr id="100" name="Oval 99">
              <a:extLst>
                <a:ext uri="{FF2B5EF4-FFF2-40B4-BE49-F238E27FC236}">
                  <a16:creationId xmlns:a16="http://schemas.microsoft.com/office/drawing/2014/main" id="{076B67F1-71FB-1CEF-C6EA-467BB40A29DA}"/>
                </a:ext>
              </a:extLst>
            </p:cNvPr>
            <p:cNvSpPr>
              <a:spLocks noChangeArrowheads="1"/>
            </p:cNvSpPr>
            <p:nvPr/>
          </p:nvSpPr>
          <p:spPr bwMode="auto">
            <a:xfrm>
              <a:off x="3684588" y="3194050"/>
              <a:ext cx="44450" cy="46038"/>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1" name="Oval 100">
              <a:extLst>
                <a:ext uri="{FF2B5EF4-FFF2-40B4-BE49-F238E27FC236}">
                  <a16:creationId xmlns:a16="http://schemas.microsoft.com/office/drawing/2014/main" id="{21362475-2AA1-B0AB-8641-21FC73AC1EEF}"/>
                </a:ext>
              </a:extLst>
            </p:cNvPr>
            <p:cNvSpPr>
              <a:spLocks noChangeArrowheads="1"/>
            </p:cNvSpPr>
            <p:nvPr/>
          </p:nvSpPr>
          <p:spPr bwMode="auto">
            <a:xfrm>
              <a:off x="3414713" y="3194050"/>
              <a:ext cx="44450" cy="46038"/>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2" name="Freeform 96">
              <a:extLst>
                <a:ext uri="{FF2B5EF4-FFF2-40B4-BE49-F238E27FC236}">
                  <a16:creationId xmlns:a16="http://schemas.microsoft.com/office/drawing/2014/main" id="{B6BD317C-1B46-6925-678E-A2B0E0D9CDBC}"/>
                </a:ext>
              </a:extLst>
            </p:cNvPr>
            <p:cNvSpPr>
              <a:spLocks/>
            </p:cNvSpPr>
            <p:nvPr/>
          </p:nvSpPr>
          <p:spPr bwMode="auto">
            <a:xfrm>
              <a:off x="3398838" y="2935288"/>
              <a:ext cx="346075" cy="258763"/>
            </a:xfrm>
            <a:custGeom>
              <a:avLst/>
              <a:gdLst>
                <a:gd name="T0" fmla="*/ 194 w 218"/>
                <a:gd name="T1" fmla="*/ 0 h 163"/>
                <a:gd name="T2" fmla="*/ 170 w 218"/>
                <a:gd name="T3" fmla="*/ 0 h 163"/>
                <a:gd name="T4" fmla="*/ 170 w 218"/>
                <a:gd name="T5" fmla="*/ 134 h 163"/>
                <a:gd name="T6" fmla="*/ 0 w 218"/>
                <a:gd name="T7" fmla="*/ 134 h 163"/>
                <a:gd name="T8" fmla="*/ 0 w 218"/>
                <a:gd name="T9" fmla="*/ 163 h 163"/>
                <a:gd name="T10" fmla="*/ 218 w 218"/>
                <a:gd name="T11" fmla="*/ 163 h 163"/>
                <a:gd name="T12" fmla="*/ 218 w 218"/>
                <a:gd name="T13" fmla="*/ 29 h 163"/>
                <a:gd name="T14" fmla="*/ 194 w 218"/>
                <a:gd name="T15" fmla="*/ 0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63">
                  <a:moveTo>
                    <a:pt x="194" y="0"/>
                  </a:moveTo>
                  <a:lnTo>
                    <a:pt x="170" y="0"/>
                  </a:lnTo>
                  <a:lnTo>
                    <a:pt x="170" y="134"/>
                  </a:lnTo>
                  <a:lnTo>
                    <a:pt x="0" y="134"/>
                  </a:lnTo>
                  <a:lnTo>
                    <a:pt x="0" y="163"/>
                  </a:lnTo>
                  <a:lnTo>
                    <a:pt x="218" y="163"/>
                  </a:lnTo>
                  <a:lnTo>
                    <a:pt x="218" y="29"/>
                  </a:lnTo>
                  <a:lnTo>
                    <a:pt x="194" y="0"/>
                  </a:lnTo>
                  <a:close/>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3" name="Freeform 97">
              <a:extLst>
                <a:ext uri="{FF2B5EF4-FFF2-40B4-BE49-F238E27FC236}">
                  <a16:creationId xmlns:a16="http://schemas.microsoft.com/office/drawing/2014/main" id="{5337B87E-9BB2-D318-73A3-C135DF961910}"/>
                </a:ext>
              </a:extLst>
            </p:cNvPr>
            <p:cNvSpPr>
              <a:spLocks/>
            </p:cNvSpPr>
            <p:nvPr/>
          </p:nvSpPr>
          <p:spPr bwMode="auto">
            <a:xfrm>
              <a:off x="3398838" y="2905125"/>
              <a:ext cx="255588" cy="228600"/>
            </a:xfrm>
            <a:custGeom>
              <a:avLst/>
              <a:gdLst>
                <a:gd name="T0" fmla="*/ 68 w 68"/>
                <a:gd name="T1" fmla="*/ 28 h 60"/>
                <a:gd name="T2" fmla="*/ 36 w 68"/>
                <a:gd name="T3" fmla="*/ 60 h 60"/>
                <a:gd name="T4" fmla="*/ 32 w 68"/>
                <a:gd name="T5" fmla="*/ 60 h 60"/>
                <a:gd name="T6" fmla="*/ 0 w 68"/>
                <a:gd name="T7" fmla="*/ 28 h 60"/>
                <a:gd name="T8" fmla="*/ 0 w 68"/>
                <a:gd name="T9" fmla="*/ 22 h 60"/>
                <a:gd name="T10" fmla="*/ 12 w 68"/>
                <a:gd name="T11" fmla="*/ 0 h 60"/>
                <a:gd name="T12" fmla="*/ 56 w 68"/>
                <a:gd name="T13" fmla="*/ 0 h 60"/>
                <a:gd name="T14" fmla="*/ 68 w 68"/>
                <a:gd name="T15" fmla="*/ 22 h 60"/>
                <a:gd name="T16" fmla="*/ 68 w 68"/>
                <a:gd name="T17"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0">
                  <a:moveTo>
                    <a:pt x="68" y="28"/>
                  </a:moveTo>
                  <a:cubicBezTo>
                    <a:pt x="68" y="46"/>
                    <a:pt x="54" y="60"/>
                    <a:pt x="36" y="60"/>
                  </a:cubicBezTo>
                  <a:cubicBezTo>
                    <a:pt x="32" y="60"/>
                    <a:pt x="32" y="60"/>
                    <a:pt x="32" y="60"/>
                  </a:cubicBezTo>
                  <a:cubicBezTo>
                    <a:pt x="14" y="60"/>
                    <a:pt x="0" y="46"/>
                    <a:pt x="0" y="28"/>
                  </a:cubicBezTo>
                  <a:cubicBezTo>
                    <a:pt x="0" y="22"/>
                    <a:pt x="0" y="22"/>
                    <a:pt x="0" y="22"/>
                  </a:cubicBezTo>
                  <a:cubicBezTo>
                    <a:pt x="12" y="0"/>
                    <a:pt x="12" y="0"/>
                    <a:pt x="12" y="0"/>
                  </a:cubicBezTo>
                  <a:cubicBezTo>
                    <a:pt x="56" y="0"/>
                    <a:pt x="56" y="0"/>
                    <a:pt x="56" y="0"/>
                  </a:cubicBezTo>
                  <a:cubicBezTo>
                    <a:pt x="68" y="22"/>
                    <a:pt x="68" y="22"/>
                    <a:pt x="68" y="22"/>
                  </a:cubicBezTo>
                  <a:lnTo>
                    <a:pt x="68" y="28"/>
                  </a:lnTo>
                  <a:close/>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4" name="Line 98">
              <a:extLst>
                <a:ext uri="{FF2B5EF4-FFF2-40B4-BE49-F238E27FC236}">
                  <a16:creationId xmlns:a16="http://schemas.microsoft.com/office/drawing/2014/main" id="{BD4E9F9E-7ADB-95BC-C269-2E13D8BED652}"/>
                </a:ext>
              </a:extLst>
            </p:cNvPr>
            <p:cNvSpPr>
              <a:spLocks noChangeShapeType="1"/>
            </p:cNvSpPr>
            <p:nvPr/>
          </p:nvSpPr>
          <p:spPr bwMode="auto">
            <a:xfrm>
              <a:off x="3406775" y="2973388"/>
              <a:ext cx="0"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 name="Line 99">
              <a:extLst>
                <a:ext uri="{FF2B5EF4-FFF2-40B4-BE49-F238E27FC236}">
                  <a16:creationId xmlns:a16="http://schemas.microsoft.com/office/drawing/2014/main" id="{8DED8675-560A-CF8C-FB20-BF2289A8E993}"/>
                </a:ext>
              </a:extLst>
            </p:cNvPr>
            <p:cNvSpPr>
              <a:spLocks noChangeShapeType="1"/>
            </p:cNvSpPr>
            <p:nvPr/>
          </p:nvSpPr>
          <p:spPr bwMode="auto">
            <a:xfrm>
              <a:off x="3402013" y="2981325"/>
              <a:ext cx="249238"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 name="Line 100">
              <a:extLst>
                <a:ext uri="{FF2B5EF4-FFF2-40B4-BE49-F238E27FC236}">
                  <a16:creationId xmlns:a16="http://schemas.microsoft.com/office/drawing/2014/main" id="{D49397FD-CA90-6A64-7B5B-DF38C5B7619D}"/>
                </a:ext>
              </a:extLst>
            </p:cNvPr>
            <p:cNvSpPr>
              <a:spLocks noChangeShapeType="1"/>
            </p:cNvSpPr>
            <p:nvPr/>
          </p:nvSpPr>
          <p:spPr bwMode="auto">
            <a:xfrm>
              <a:off x="3402013" y="3041650"/>
              <a:ext cx="249238"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 name="Line 101">
              <a:extLst>
                <a:ext uri="{FF2B5EF4-FFF2-40B4-BE49-F238E27FC236}">
                  <a16:creationId xmlns:a16="http://schemas.microsoft.com/office/drawing/2014/main" id="{C3C9976D-5540-404F-8450-EE6875C393F0}"/>
                </a:ext>
              </a:extLst>
            </p:cNvPr>
            <p:cNvSpPr>
              <a:spLocks noChangeShapeType="1"/>
            </p:cNvSpPr>
            <p:nvPr/>
          </p:nvSpPr>
          <p:spPr bwMode="auto">
            <a:xfrm flipH="1">
              <a:off x="3706813" y="3011488"/>
              <a:ext cx="38100"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 name="Line 102">
              <a:extLst>
                <a:ext uri="{FF2B5EF4-FFF2-40B4-BE49-F238E27FC236}">
                  <a16:creationId xmlns:a16="http://schemas.microsoft.com/office/drawing/2014/main" id="{9AF9ED8F-8B94-E43B-EBF9-EDB33279BEDC}"/>
                </a:ext>
              </a:extLst>
            </p:cNvPr>
            <p:cNvSpPr>
              <a:spLocks noChangeShapeType="1"/>
            </p:cNvSpPr>
            <p:nvPr/>
          </p:nvSpPr>
          <p:spPr bwMode="auto">
            <a:xfrm flipH="1">
              <a:off x="3706813" y="3041650"/>
              <a:ext cx="38100"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 name="Line 103">
              <a:extLst>
                <a:ext uri="{FF2B5EF4-FFF2-40B4-BE49-F238E27FC236}">
                  <a16:creationId xmlns:a16="http://schemas.microsoft.com/office/drawing/2014/main" id="{AA90B341-B0B6-603D-4C1B-B44CDF196E24}"/>
                </a:ext>
              </a:extLst>
            </p:cNvPr>
            <p:cNvSpPr>
              <a:spLocks noChangeShapeType="1"/>
            </p:cNvSpPr>
            <p:nvPr/>
          </p:nvSpPr>
          <p:spPr bwMode="auto">
            <a:xfrm flipH="1">
              <a:off x="3706813" y="3071813"/>
              <a:ext cx="38100"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10" name="Group 109">
            <a:extLst>
              <a:ext uri="{FF2B5EF4-FFF2-40B4-BE49-F238E27FC236}">
                <a16:creationId xmlns:a16="http://schemas.microsoft.com/office/drawing/2014/main" id="{9D24F527-EB8C-2CEF-44E1-0E05F0F6E880}"/>
              </a:ext>
            </a:extLst>
          </p:cNvPr>
          <p:cNvGrpSpPr/>
          <p:nvPr/>
        </p:nvGrpSpPr>
        <p:grpSpPr>
          <a:xfrm>
            <a:off x="7840153" y="5191947"/>
            <a:ext cx="346075" cy="346076"/>
            <a:chOff x="4119563" y="3255963"/>
            <a:chExt cx="346075" cy="346076"/>
          </a:xfrm>
        </p:grpSpPr>
        <p:sp>
          <p:nvSpPr>
            <p:cNvPr id="111" name="Rectangle 88">
              <a:extLst>
                <a:ext uri="{FF2B5EF4-FFF2-40B4-BE49-F238E27FC236}">
                  <a16:creationId xmlns:a16="http://schemas.microsoft.com/office/drawing/2014/main" id="{43CFF7FA-A890-123D-AC01-F95D164DA5CD}"/>
                </a:ext>
              </a:extLst>
            </p:cNvPr>
            <p:cNvSpPr>
              <a:spLocks noChangeArrowheads="1"/>
            </p:cNvSpPr>
            <p:nvPr/>
          </p:nvSpPr>
          <p:spPr bwMode="auto">
            <a:xfrm>
              <a:off x="4119563" y="3360738"/>
              <a:ext cx="136525" cy="241300"/>
            </a:xfrm>
            <a:prstGeom prst="rect">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 name="Rectangle 89">
              <a:extLst>
                <a:ext uri="{FF2B5EF4-FFF2-40B4-BE49-F238E27FC236}">
                  <a16:creationId xmlns:a16="http://schemas.microsoft.com/office/drawing/2014/main" id="{803620CD-D6FE-E03A-BBD5-8F7B578E6276}"/>
                </a:ext>
              </a:extLst>
            </p:cNvPr>
            <p:cNvSpPr>
              <a:spLocks noChangeArrowheads="1"/>
            </p:cNvSpPr>
            <p:nvPr/>
          </p:nvSpPr>
          <p:spPr bwMode="auto">
            <a:xfrm>
              <a:off x="4135438" y="3300413"/>
              <a:ext cx="104775" cy="60325"/>
            </a:xfrm>
            <a:prstGeom prst="rect">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 name="Line 90">
              <a:extLst>
                <a:ext uri="{FF2B5EF4-FFF2-40B4-BE49-F238E27FC236}">
                  <a16:creationId xmlns:a16="http://schemas.microsoft.com/office/drawing/2014/main" id="{6B75C3C7-A17F-F02C-7165-9E133808C82C}"/>
                </a:ext>
              </a:extLst>
            </p:cNvPr>
            <p:cNvSpPr>
              <a:spLocks noChangeShapeType="1"/>
            </p:cNvSpPr>
            <p:nvPr/>
          </p:nvSpPr>
          <p:spPr bwMode="auto">
            <a:xfrm flipV="1">
              <a:off x="4179888" y="3255963"/>
              <a:ext cx="0" cy="4445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 name="Rectangle 91">
              <a:extLst>
                <a:ext uri="{FF2B5EF4-FFF2-40B4-BE49-F238E27FC236}">
                  <a16:creationId xmlns:a16="http://schemas.microsoft.com/office/drawing/2014/main" id="{B7E7C4D1-0D4C-565C-085A-B32DA9329398}"/>
                </a:ext>
              </a:extLst>
            </p:cNvPr>
            <p:cNvSpPr>
              <a:spLocks noChangeArrowheads="1"/>
            </p:cNvSpPr>
            <p:nvPr/>
          </p:nvSpPr>
          <p:spPr bwMode="auto">
            <a:xfrm>
              <a:off x="4360863" y="3390901"/>
              <a:ext cx="104775" cy="211138"/>
            </a:xfrm>
            <a:prstGeom prst="rect">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 name="Rectangle 92">
              <a:extLst>
                <a:ext uri="{FF2B5EF4-FFF2-40B4-BE49-F238E27FC236}">
                  <a16:creationId xmlns:a16="http://schemas.microsoft.com/office/drawing/2014/main" id="{779ECBB4-7C63-6C1C-6268-8D1AA28D9879}"/>
                </a:ext>
              </a:extLst>
            </p:cNvPr>
            <p:cNvSpPr>
              <a:spLocks noChangeArrowheads="1"/>
            </p:cNvSpPr>
            <p:nvPr/>
          </p:nvSpPr>
          <p:spPr bwMode="auto">
            <a:xfrm>
              <a:off x="4375151" y="3346451"/>
              <a:ext cx="76200" cy="44450"/>
            </a:xfrm>
            <a:prstGeom prst="rect">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 name="Line 93">
              <a:extLst>
                <a:ext uri="{FF2B5EF4-FFF2-40B4-BE49-F238E27FC236}">
                  <a16:creationId xmlns:a16="http://schemas.microsoft.com/office/drawing/2014/main" id="{71DF6F26-37F4-A06B-9DE8-791AB452DCFD}"/>
                </a:ext>
              </a:extLst>
            </p:cNvPr>
            <p:cNvSpPr>
              <a:spLocks noChangeShapeType="1"/>
            </p:cNvSpPr>
            <p:nvPr/>
          </p:nvSpPr>
          <p:spPr bwMode="auto">
            <a:xfrm>
              <a:off x="4256088" y="3451226"/>
              <a:ext cx="104775"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7" name="Line 94">
              <a:extLst>
                <a:ext uri="{FF2B5EF4-FFF2-40B4-BE49-F238E27FC236}">
                  <a16:creationId xmlns:a16="http://schemas.microsoft.com/office/drawing/2014/main" id="{2E623106-B4B0-7377-5BDE-050740139559}"/>
                </a:ext>
              </a:extLst>
            </p:cNvPr>
            <p:cNvSpPr>
              <a:spLocks noChangeShapeType="1"/>
            </p:cNvSpPr>
            <p:nvPr/>
          </p:nvSpPr>
          <p:spPr bwMode="auto">
            <a:xfrm>
              <a:off x="4256088" y="3602038"/>
              <a:ext cx="104775"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 name="Line 95">
              <a:extLst>
                <a:ext uri="{FF2B5EF4-FFF2-40B4-BE49-F238E27FC236}">
                  <a16:creationId xmlns:a16="http://schemas.microsoft.com/office/drawing/2014/main" id="{34672400-2117-DBAB-FBD3-53057BF88906}"/>
                </a:ext>
              </a:extLst>
            </p:cNvPr>
            <p:cNvSpPr>
              <a:spLocks noChangeShapeType="1"/>
            </p:cNvSpPr>
            <p:nvPr/>
          </p:nvSpPr>
          <p:spPr bwMode="auto">
            <a:xfrm>
              <a:off x="4165601" y="3330576"/>
              <a:ext cx="4445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 name="Line 96">
              <a:extLst>
                <a:ext uri="{FF2B5EF4-FFF2-40B4-BE49-F238E27FC236}">
                  <a16:creationId xmlns:a16="http://schemas.microsoft.com/office/drawing/2014/main" id="{191E83E7-1D92-4EB9-1C4B-85CC1622FBC6}"/>
                </a:ext>
              </a:extLst>
            </p:cNvPr>
            <p:cNvSpPr>
              <a:spLocks noChangeShapeType="1"/>
            </p:cNvSpPr>
            <p:nvPr/>
          </p:nvSpPr>
          <p:spPr bwMode="auto">
            <a:xfrm>
              <a:off x="4149726" y="3390901"/>
              <a:ext cx="7620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0" name="Line 97">
              <a:extLst>
                <a:ext uri="{FF2B5EF4-FFF2-40B4-BE49-F238E27FC236}">
                  <a16:creationId xmlns:a16="http://schemas.microsoft.com/office/drawing/2014/main" id="{D23B53E9-280F-9EE2-75DF-3DBCF6315B97}"/>
                </a:ext>
              </a:extLst>
            </p:cNvPr>
            <p:cNvSpPr>
              <a:spLocks noChangeShapeType="1"/>
            </p:cNvSpPr>
            <p:nvPr/>
          </p:nvSpPr>
          <p:spPr bwMode="auto">
            <a:xfrm>
              <a:off x="4149726" y="3421063"/>
              <a:ext cx="7620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1" name="Line 98">
              <a:extLst>
                <a:ext uri="{FF2B5EF4-FFF2-40B4-BE49-F238E27FC236}">
                  <a16:creationId xmlns:a16="http://schemas.microsoft.com/office/drawing/2014/main" id="{1E14CD25-D8CC-7AD5-0953-301887380AA7}"/>
                </a:ext>
              </a:extLst>
            </p:cNvPr>
            <p:cNvSpPr>
              <a:spLocks noChangeShapeType="1"/>
            </p:cNvSpPr>
            <p:nvPr/>
          </p:nvSpPr>
          <p:spPr bwMode="auto">
            <a:xfrm>
              <a:off x="4149726" y="3451226"/>
              <a:ext cx="7620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Line 99">
              <a:extLst>
                <a:ext uri="{FF2B5EF4-FFF2-40B4-BE49-F238E27FC236}">
                  <a16:creationId xmlns:a16="http://schemas.microsoft.com/office/drawing/2014/main" id="{89D568AB-23A6-8D49-55A1-E1AB30F678D1}"/>
                </a:ext>
              </a:extLst>
            </p:cNvPr>
            <p:cNvSpPr>
              <a:spLocks noChangeShapeType="1"/>
            </p:cNvSpPr>
            <p:nvPr/>
          </p:nvSpPr>
          <p:spPr bwMode="auto">
            <a:xfrm>
              <a:off x="4149726" y="3481388"/>
              <a:ext cx="7620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Line 100">
              <a:extLst>
                <a:ext uri="{FF2B5EF4-FFF2-40B4-BE49-F238E27FC236}">
                  <a16:creationId xmlns:a16="http://schemas.microsoft.com/office/drawing/2014/main" id="{D4B24A64-92BB-1B36-FE88-64C7B7A6D250}"/>
                </a:ext>
              </a:extLst>
            </p:cNvPr>
            <p:cNvSpPr>
              <a:spLocks noChangeShapeType="1"/>
            </p:cNvSpPr>
            <p:nvPr/>
          </p:nvSpPr>
          <p:spPr bwMode="auto">
            <a:xfrm>
              <a:off x="4149726" y="3511551"/>
              <a:ext cx="7620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4" name="Line 101">
              <a:extLst>
                <a:ext uri="{FF2B5EF4-FFF2-40B4-BE49-F238E27FC236}">
                  <a16:creationId xmlns:a16="http://schemas.microsoft.com/office/drawing/2014/main" id="{AEA0DBBE-35E6-14BA-C8C7-63B4D3E59DF4}"/>
                </a:ext>
              </a:extLst>
            </p:cNvPr>
            <p:cNvSpPr>
              <a:spLocks noChangeShapeType="1"/>
            </p:cNvSpPr>
            <p:nvPr/>
          </p:nvSpPr>
          <p:spPr bwMode="auto">
            <a:xfrm>
              <a:off x="4149726" y="3541713"/>
              <a:ext cx="7620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5" name="Line 102">
              <a:extLst>
                <a:ext uri="{FF2B5EF4-FFF2-40B4-BE49-F238E27FC236}">
                  <a16:creationId xmlns:a16="http://schemas.microsoft.com/office/drawing/2014/main" id="{85268ED1-A1A9-AE85-1D43-39E4F8ECAD46}"/>
                </a:ext>
              </a:extLst>
            </p:cNvPr>
            <p:cNvSpPr>
              <a:spLocks noChangeShapeType="1"/>
            </p:cNvSpPr>
            <p:nvPr/>
          </p:nvSpPr>
          <p:spPr bwMode="auto">
            <a:xfrm>
              <a:off x="4391026" y="3421063"/>
              <a:ext cx="4445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6" name="Line 103">
              <a:extLst>
                <a:ext uri="{FF2B5EF4-FFF2-40B4-BE49-F238E27FC236}">
                  <a16:creationId xmlns:a16="http://schemas.microsoft.com/office/drawing/2014/main" id="{D27EA578-1285-01F8-EE94-691D7D53C005}"/>
                </a:ext>
              </a:extLst>
            </p:cNvPr>
            <p:cNvSpPr>
              <a:spLocks noChangeShapeType="1"/>
            </p:cNvSpPr>
            <p:nvPr/>
          </p:nvSpPr>
          <p:spPr bwMode="auto">
            <a:xfrm>
              <a:off x="4391026" y="3451226"/>
              <a:ext cx="4445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7" name="Line 104">
              <a:extLst>
                <a:ext uri="{FF2B5EF4-FFF2-40B4-BE49-F238E27FC236}">
                  <a16:creationId xmlns:a16="http://schemas.microsoft.com/office/drawing/2014/main" id="{DD4FD503-D1F4-81AB-442B-E9EF36C75A91}"/>
                </a:ext>
              </a:extLst>
            </p:cNvPr>
            <p:cNvSpPr>
              <a:spLocks noChangeShapeType="1"/>
            </p:cNvSpPr>
            <p:nvPr/>
          </p:nvSpPr>
          <p:spPr bwMode="auto">
            <a:xfrm>
              <a:off x="4391026" y="3481388"/>
              <a:ext cx="4445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8" name="Line 105">
              <a:extLst>
                <a:ext uri="{FF2B5EF4-FFF2-40B4-BE49-F238E27FC236}">
                  <a16:creationId xmlns:a16="http://schemas.microsoft.com/office/drawing/2014/main" id="{5765B144-E51D-5198-5657-754231473466}"/>
                </a:ext>
              </a:extLst>
            </p:cNvPr>
            <p:cNvSpPr>
              <a:spLocks noChangeShapeType="1"/>
            </p:cNvSpPr>
            <p:nvPr/>
          </p:nvSpPr>
          <p:spPr bwMode="auto">
            <a:xfrm>
              <a:off x="4391026" y="3511551"/>
              <a:ext cx="4445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9" name="Line 106">
              <a:extLst>
                <a:ext uri="{FF2B5EF4-FFF2-40B4-BE49-F238E27FC236}">
                  <a16:creationId xmlns:a16="http://schemas.microsoft.com/office/drawing/2014/main" id="{11264E2A-C854-CE81-151D-676797ABA217}"/>
                </a:ext>
              </a:extLst>
            </p:cNvPr>
            <p:cNvSpPr>
              <a:spLocks noChangeShapeType="1"/>
            </p:cNvSpPr>
            <p:nvPr/>
          </p:nvSpPr>
          <p:spPr bwMode="auto">
            <a:xfrm>
              <a:off x="4391026" y="3541713"/>
              <a:ext cx="4445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0" name="Line 107">
              <a:extLst>
                <a:ext uri="{FF2B5EF4-FFF2-40B4-BE49-F238E27FC236}">
                  <a16:creationId xmlns:a16="http://schemas.microsoft.com/office/drawing/2014/main" id="{16BE904A-ECC8-069E-867E-1DACB194B8A3}"/>
                </a:ext>
              </a:extLst>
            </p:cNvPr>
            <p:cNvSpPr>
              <a:spLocks noChangeShapeType="1"/>
            </p:cNvSpPr>
            <p:nvPr/>
          </p:nvSpPr>
          <p:spPr bwMode="auto">
            <a:xfrm>
              <a:off x="4286251" y="3481388"/>
              <a:ext cx="4445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1" name="Line 108">
              <a:extLst>
                <a:ext uri="{FF2B5EF4-FFF2-40B4-BE49-F238E27FC236}">
                  <a16:creationId xmlns:a16="http://schemas.microsoft.com/office/drawing/2014/main" id="{BA18E528-B113-F703-40EB-9A626EBBA60B}"/>
                </a:ext>
              </a:extLst>
            </p:cNvPr>
            <p:cNvSpPr>
              <a:spLocks noChangeShapeType="1"/>
            </p:cNvSpPr>
            <p:nvPr/>
          </p:nvSpPr>
          <p:spPr bwMode="auto">
            <a:xfrm>
              <a:off x="4286251" y="3511551"/>
              <a:ext cx="4445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2" name="Line 109">
              <a:extLst>
                <a:ext uri="{FF2B5EF4-FFF2-40B4-BE49-F238E27FC236}">
                  <a16:creationId xmlns:a16="http://schemas.microsoft.com/office/drawing/2014/main" id="{1FB08172-26D7-41EE-5733-7337A32BB49E}"/>
                </a:ext>
              </a:extLst>
            </p:cNvPr>
            <p:cNvSpPr>
              <a:spLocks noChangeShapeType="1"/>
            </p:cNvSpPr>
            <p:nvPr/>
          </p:nvSpPr>
          <p:spPr bwMode="auto">
            <a:xfrm>
              <a:off x="4286251" y="3541713"/>
              <a:ext cx="44450"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3" name="Rectangle 110">
              <a:extLst>
                <a:ext uri="{FF2B5EF4-FFF2-40B4-BE49-F238E27FC236}">
                  <a16:creationId xmlns:a16="http://schemas.microsoft.com/office/drawing/2014/main" id="{C0F8E2E6-CF1A-75F9-2450-AF7256DEA207}"/>
                </a:ext>
              </a:extLst>
            </p:cNvPr>
            <p:cNvSpPr>
              <a:spLocks noChangeArrowheads="1"/>
            </p:cNvSpPr>
            <p:nvPr/>
          </p:nvSpPr>
          <p:spPr bwMode="auto">
            <a:xfrm>
              <a:off x="4165601" y="3571876"/>
              <a:ext cx="30163" cy="30163"/>
            </a:xfrm>
            <a:prstGeom prst="rect">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4" name="Rectangle 111">
              <a:extLst>
                <a:ext uri="{FF2B5EF4-FFF2-40B4-BE49-F238E27FC236}">
                  <a16:creationId xmlns:a16="http://schemas.microsoft.com/office/drawing/2014/main" id="{099350D7-C443-188D-1AC9-CDB1CF290D10}"/>
                </a:ext>
              </a:extLst>
            </p:cNvPr>
            <p:cNvSpPr>
              <a:spLocks noChangeArrowheads="1"/>
            </p:cNvSpPr>
            <p:nvPr/>
          </p:nvSpPr>
          <p:spPr bwMode="auto">
            <a:xfrm>
              <a:off x="4405313" y="3571876"/>
              <a:ext cx="30163" cy="30163"/>
            </a:xfrm>
            <a:prstGeom prst="rect">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5" name="Title 1023">
            <a:extLst>
              <a:ext uri="{FF2B5EF4-FFF2-40B4-BE49-F238E27FC236}">
                <a16:creationId xmlns:a16="http://schemas.microsoft.com/office/drawing/2014/main" id="{811D75E6-897C-EA8B-7284-9491CC25099A}"/>
              </a:ext>
            </a:extLst>
          </p:cNvPr>
          <p:cNvSpPr txBox="1">
            <a:spLocks/>
          </p:cNvSpPr>
          <p:nvPr/>
        </p:nvSpPr>
        <p:spPr>
          <a:xfrm>
            <a:off x="3857417" y="549275"/>
            <a:ext cx="4477167" cy="701731"/>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SUMMARY</a:t>
            </a:r>
            <a:endParaRPr lang="en-US" dirty="0">
              <a:solidFill>
                <a:schemeClr val="bg1"/>
              </a:solidFill>
            </a:endParaRPr>
          </a:p>
        </p:txBody>
      </p:sp>
      <p:sp>
        <p:nvSpPr>
          <p:cNvPr id="9" name="Content Placeholder 2">
            <a:extLst>
              <a:ext uri="{FF2B5EF4-FFF2-40B4-BE49-F238E27FC236}">
                <a16:creationId xmlns:a16="http://schemas.microsoft.com/office/drawing/2014/main" id="{DDBA3A42-4204-0371-0BC8-1B0D83ACBB1F}"/>
              </a:ext>
            </a:extLst>
          </p:cNvPr>
          <p:cNvSpPr txBox="1">
            <a:spLocks/>
          </p:cNvSpPr>
          <p:nvPr/>
        </p:nvSpPr>
        <p:spPr>
          <a:xfrm>
            <a:off x="9491418" y="5029936"/>
            <a:ext cx="2334705" cy="1388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b="1" dirty="0">
                <a:solidFill>
                  <a:srgbClr val="FF0000"/>
                </a:solidFill>
              </a:rPr>
              <a:t>Zack_Kemmer93 </a:t>
            </a:r>
            <a:r>
              <a:rPr lang="en-US" sz="1800" dirty="0"/>
              <a:t>is the winner of the contest</a:t>
            </a:r>
            <a:endParaRPr lang="en-IN" sz="1800" dirty="0"/>
          </a:p>
        </p:txBody>
      </p:sp>
    </p:spTree>
    <p:extLst>
      <p:ext uri="{BB962C8B-B14F-4D97-AF65-F5344CB8AC3E}">
        <p14:creationId xmlns:p14="http://schemas.microsoft.com/office/powerpoint/2010/main" val="1261116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5" name="Google Shape;855;p39"/>
          <p:cNvSpPr txBox="1">
            <a:spLocks noGrp="1"/>
          </p:cNvSpPr>
          <p:nvPr>
            <p:ph type="subTitle" idx="1"/>
          </p:nvPr>
        </p:nvSpPr>
        <p:spPr>
          <a:xfrm>
            <a:off x="1362196" y="3733558"/>
            <a:ext cx="5228400" cy="1215814"/>
          </a:xfrm>
          <a:prstGeom prst="rect">
            <a:avLst/>
          </a:prstGeom>
        </p:spPr>
        <p:txBody>
          <a:bodyPr spcFirstLastPara="1" vert="horz" wrap="square" lIns="121900" tIns="121900" rIns="121900" bIns="121900" rtlCol="0" anchor="b" anchorCtr="0">
            <a:noAutofit/>
          </a:bodyPr>
          <a:lstStyle/>
          <a:p>
            <a:pPr marL="0" indent="0"/>
            <a:r>
              <a:rPr lang="en-US" sz="9600" b="1" u="sng" dirty="0">
                <a:solidFill>
                  <a:schemeClr val="accent2"/>
                </a:solidFill>
                <a:latin typeface="Bernard MT Condensed" panose="02050806060905020404" pitchFamily="18" charset="0"/>
              </a:rPr>
              <a:t>Investor metrics</a:t>
            </a:r>
            <a:endParaRPr sz="9600" b="1" u="sng" dirty="0">
              <a:solidFill>
                <a:schemeClr val="accent2"/>
              </a:solidFill>
              <a:latin typeface="Bernard MT Condensed" panose="02050806060905020404" pitchFamily="18" charset="0"/>
            </a:endParaRPr>
          </a:p>
        </p:txBody>
      </p:sp>
      <p:sp>
        <p:nvSpPr>
          <p:cNvPr id="856" name="Google Shape;856;p39">
            <a:hlinkClick r:id="" action="ppaction://hlinkshowjump?jump=previousslide"/>
          </p:cNvPr>
          <p:cNvSpPr/>
          <p:nvPr/>
        </p:nvSpPr>
        <p:spPr>
          <a:xfrm rot="-5400000" flipH="1">
            <a:off x="509712" y="356582"/>
            <a:ext cx="220656" cy="252172"/>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57" name="Google Shape;857;p39">
            <a:hlinkClick r:id="" action="ppaction://hlinkshowjump?jump=nextslide"/>
          </p:cNvPr>
          <p:cNvSpPr/>
          <p:nvPr/>
        </p:nvSpPr>
        <p:spPr>
          <a:xfrm rot="5400000" flipH="1">
            <a:off x="11481499" y="356582"/>
            <a:ext cx="220656" cy="252172"/>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858" name="Google Shape;858;p39"/>
          <p:cNvGrpSpPr/>
          <p:nvPr/>
        </p:nvGrpSpPr>
        <p:grpSpPr>
          <a:xfrm>
            <a:off x="6626233" y="1215333"/>
            <a:ext cx="4614800" cy="4615200"/>
            <a:chOff x="4969675" y="841050"/>
            <a:chExt cx="3461100" cy="3461400"/>
          </a:xfrm>
        </p:grpSpPr>
        <p:sp>
          <p:nvSpPr>
            <p:cNvPr id="859" name="Google Shape;859;p39"/>
            <p:cNvSpPr/>
            <p:nvPr/>
          </p:nvSpPr>
          <p:spPr>
            <a:xfrm flipH="1">
              <a:off x="4969675" y="841050"/>
              <a:ext cx="3461100" cy="34614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860" name="Google Shape;860;p39"/>
            <p:cNvSpPr/>
            <p:nvPr/>
          </p:nvSpPr>
          <p:spPr>
            <a:xfrm>
              <a:off x="6209272" y="1284763"/>
              <a:ext cx="1810173" cy="1810770"/>
            </a:xfrm>
            <a:custGeom>
              <a:avLst/>
              <a:gdLst/>
              <a:ahLst/>
              <a:cxnLst/>
              <a:rect l="l" t="t" r="r" b="b"/>
              <a:pathLst>
                <a:path w="112085" h="112122" extrusionOk="0">
                  <a:moveTo>
                    <a:pt x="2308" y="1"/>
                  </a:moveTo>
                  <a:cubicBezTo>
                    <a:pt x="1041" y="1"/>
                    <a:pt x="1" y="1040"/>
                    <a:pt x="1" y="2308"/>
                  </a:cubicBezTo>
                  <a:lnTo>
                    <a:pt x="1" y="109814"/>
                  </a:lnTo>
                  <a:cubicBezTo>
                    <a:pt x="1" y="111084"/>
                    <a:pt x="1041" y="112121"/>
                    <a:pt x="2308" y="112121"/>
                  </a:cubicBezTo>
                  <a:lnTo>
                    <a:pt x="109814" y="112121"/>
                  </a:lnTo>
                  <a:cubicBezTo>
                    <a:pt x="111085" y="112121"/>
                    <a:pt x="112084" y="111084"/>
                    <a:pt x="112084" y="109814"/>
                  </a:cubicBezTo>
                  <a:lnTo>
                    <a:pt x="112084" y="2308"/>
                  </a:lnTo>
                  <a:cubicBezTo>
                    <a:pt x="112084" y="1040"/>
                    <a:pt x="111085" y="1"/>
                    <a:pt x="1098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1" name="Google Shape;861;p39"/>
            <p:cNvSpPr/>
            <p:nvPr/>
          </p:nvSpPr>
          <p:spPr>
            <a:xfrm>
              <a:off x="7127674" y="1284763"/>
              <a:ext cx="891722" cy="1810770"/>
            </a:xfrm>
            <a:custGeom>
              <a:avLst/>
              <a:gdLst/>
              <a:ahLst/>
              <a:cxnLst/>
              <a:rect l="l" t="t" r="r" b="b"/>
              <a:pathLst>
                <a:path w="55215" h="112122" extrusionOk="0">
                  <a:moveTo>
                    <a:pt x="0" y="1"/>
                  </a:moveTo>
                  <a:lnTo>
                    <a:pt x="0" y="112121"/>
                  </a:lnTo>
                  <a:lnTo>
                    <a:pt x="52944" y="112121"/>
                  </a:lnTo>
                  <a:cubicBezTo>
                    <a:pt x="54215" y="112121"/>
                    <a:pt x="55214" y="111084"/>
                    <a:pt x="55214" y="109814"/>
                  </a:cubicBezTo>
                  <a:lnTo>
                    <a:pt x="55214" y="2308"/>
                  </a:lnTo>
                  <a:cubicBezTo>
                    <a:pt x="55214" y="1040"/>
                    <a:pt x="54215" y="1"/>
                    <a:pt x="52944"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862" name="Google Shape;862;p39"/>
            <p:cNvSpPr/>
            <p:nvPr/>
          </p:nvSpPr>
          <p:spPr>
            <a:xfrm>
              <a:off x="7029552" y="2139818"/>
              <a:ext cx="5588" cy="871858"/>
            </a:xfrm>
            <a:custGeom>
              <a:avLst/>
              <a:gdLst/>
              <a:ahLst/>
              <a:cxnLst/>
              <a:rect l="l" t="t" r="r" b="b"/>
              <a:pathLst>
                <a:path w="346" h="53985" extrusionOk="0">
                  <a:moveTo>
                    <a:pt x="1" y="1"/>
                  </a:moveTo>
                  <a:lnTo>
                    <a:pt x="1" y="53985"/>
                  </a:lnTo>
                  <a:lnTo>
                    <a:pt x="345" y="53985"/>
                  </a:lnTo>
                  <a:lnTo>
                    <a:pt x="345"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863" name="Google Shape;863;p39"/>
            <p:cNvSpPr/>
            <p:nvPr/>
          </p:nvSpPr>
          <p:spPr>
            <a:xfrm>
              <a:off x="6847002" y="2139818"/>
              <a:ext cx="5588" cy="871858"/>
            </a:xfrm>
            <a:custGeom>
              <a:avLst/>
              <a:gdLst/>
              <a:ahLst/>
              <a:cxnLst/>
              <a:rect l="l" t="t" r="r" b="b"/>
              <a:pathLst>
                <a:path w="346" h="53985" extrusionOk="0">
                  <a:moveTo>
                    <a:pt x="1" y="1"/>
                  </a:moveTo>
                  <a:lnTo>
                    <a:pt x="1" y="53985"/>
                  </a:lnTo>
                  <a:lnTo>
                    <a:pt x="345" y="53985"/>
                  </a:lnTo>
                  <a:lnTo>
                    <a:pt x="345"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864" name="Google Shape;864;p39"/>
            <p:cNvSpPr/>
            <p:nvPr/>
          </p:nvSpPr>
          <p:spPr>
            <a:xfrm>
              <a:off x="6268297" y="2296305"/>
              <a:ext cx="794855" cy="349599"/>
            </a:xfrm>
            <a:custGeom>
              <a:avLst/>
              <a:gdLst/>
              <a:ahLst/>
              <a:cxnLst/>
              <a:rect l="l" t="t" r="r" b="b"/>
              <a:pathLst>
                <a:path w="49217" h="21647" extrusionOk="0">
                  <a:moveTo>
                    <a:pt x="47331" y="0"/>
                  </a:moveTo>
                  <a:cubicBezTo>
                    <a:pt x="46254" y="0"/>
                    <a:pt x="45408" y="883"/>
                    <a:pt x="45408" y="1923"/>
                  </a:cubicBezTo>
                  <a:cubicBezTo>
                    <a:pt x="45408" y="2190"/>
                    <a:pt x="45485" y="2461"/>
                    <a:pt x="45562" y="2692"/>
                  </a:cubicBezTo>
                  <a:lnTo>
                    <a:pt x="26106" y="18303"/>
                  </a:lnTo>
                  <a:cubicBezTo>
                    <a:pt x="25762" y="18032"/>
                    <a:pt x="25337" y="17841"/>
                    <a:pt x="24876" y="17841"/>
                  </a:cubicBezTo>
                  <a:cubicBezTo>
                    <a:pt x="24261" y="17841"/>
                    <a:pt x="23685" y="18186"/>
                    <a:pt x="23338" y="18647"/>
                  </a:cubicBezTo>
                  <a:lnTo>
                    <a:pt x="3768" y="9880"/>
                  </a:lnTo>
                  <a:cubicBezTo>
                    <a:pt x="3805" y="9804"/>
                    <a:pt x="3805" y="9727"/>
                    <a:pt x="3805" y="9613"/>
                  </a:cubicBezTo>
                  <a:cubicBezTo>
                    <a:pt x="3805" y="8573"/>
                    <a:pt x="2959" y="7727"/>
                    <a:pt x="1923" y="7727"/>
                  </a:cubicBezTo>
                  <a:cubicBezTo>
                    <a:pt x="846" y="7727"/>
                    <a:pt x="0" y="8573"/>
                    <a:pt x="0" y="9613"/>
                  </a:cubicBezTo>
                  <a:cubicBezTo>
                    <a:pt x="0" y="10689"/>
                    <a:pt x="846" y="11535"/>
                    <a:pt x="1923" y="11535"/>
                  </a:cubicBezTo>
                  <a:cubicBezTo>
                    <a:pt x="2615" y="11535"/>
                    <a:pt x="3230" y="11151"/>
                    <a:pt x="3538" y="10573"/>
                  </a:cubicBezTo>
                  <a:lnTo>
                    <a:pt x="23030" y="19339"/>
                  </a:lnTo>
                  <a:cubicBezTo>
                    <a:pt x="22993" y="19456"/>
                    <a:pt x="22993" y="19610"/>
                    <a:pt x="22993" y="19764"/>
                  </a:cubicBezTo>
                  <a:cubicBezTo>
                    <a:pt x="22993" y="20800"/>
                    <a:pt x="23839" y="21646"/>
                    <a:pt x="24876" y="21646"/>
                  </a:cubicBezTo>
                  <a:cubicBezTo>
                    <a:pt x="25952" y="21646"/>
                    <a:pt x="26798" y="20800"/>
                    <a:pt x="26798" y="19764"/>
                  </a:cubicBezTo>
                  <a:cubicBezTo>
                    <a:pt x="26798" y="19416"/>
                    <a:pt x="26684" y="19149"/>
                    <a:pt x="26568" y="18878"/>
                  </a:cubicBezTo>
                  <a:lnTo>
                    <a:pt x="46023" y="3307"/>
                  </a:lnTo>
                  <a:cubicBezTo>
                    <a:pt x="46331" y="3615"/>
                    <a:pt x="46792" y="3805"/>
                    <a:pt x="47331" y="3805"/>
                  </a:cubicBezTo>
                  <a:cubicBezTo>
                    <a:pt x="48370" y="3805"/>
                    <a:pt x="49216" y="2959"/>
                    <a:pt x="49216" y="1923"/>
                  </a:cubicBezTo>
                  <a:cubicBezTo>
                    <a:pt x="49216" y="883"/>
                    <a:pt x="48370" y="0"/>
                    <a:pt x="47331"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865" name="Google Shape;865;p39"/>
            <p:cNvSpPr/>
            <p:nvPr/>
          </p:nvSpPr>
          <p:spPr>
            <a:xfrm>
              <a:off x="6453334" y="1620716"/>
              <a:ext cx="619740" cy="417914"/>
            </a:xfrm>
            <a:custGeom>
              <a:avLst/>
              <a:gdLst/>
              <a:ahLst/>
              <a:cxnLst/>
              <a:rect l="l" t="t" r="r" b="b"/>
              <a:pathLst>
                <a:path w="38374" h="25877" extrusionOk="0">
                  <a:moveTo>
                    <a:pt x="24338" y="7844"/>
                  </a:moveTo>
                  <a:cubicBezTo>
                    <a:pt x="24107" y="7921"/>
                    <a:pt x="23916" y="7958"/>
                    <a:pt x="23722" y="7998"/>
                  </a:cubicBezTo>
                  <a:cubicBezTo>
                    <a:pt x="23993" y="8958"/>
                    <a:pt x="24839" y="9690"/>
                    <a:pt x="25876" y="9727"/>
                  </a:cubicBezTo>
                  <a:lnTo>
                    <a:pt x="25876" y="9112"/>
                  </a:lnTo>
                  <a:cubicBezTo>
                    <a:pt x="25147" y="9035"/>
                    <a:pt x="24531" y="8537"/>
                    <a:pt x="24338" y="7844"/>
                  </a:cubicBezTo>
                  <a:close/>
                  <a:moveTo>
                    <a:pt x="28106" y="6306"/>
                  </a:moveTo>
                  <a:cubicBezTo>
                    <a:pt x="27952" y="6420"/>
                    <a:pt x="27761" y="6497"/>
                    <a:pt x="27567" y="6574"/>
                  </a:cubicBezTo>
                  <a:cubicBezTo>
                    <a:pt x="27684" y="6805"/>
                    <a:pt x="27761" y="7075"/>
                    <a:pt x="27761" y="7383"/>
                  </a:cubicBezTo>
                  <a:cubicBezTo>
                    <a:pt x="27761" y="8306"/>
                    <a:pt x="27029" y="9035"/>
                    <a:pt x="26146" y="9112"/>
                  </a:cubicBezTo>
                  <a:lnTo>
                    <a:pt x="26146" y="9727"/>
                  </a:lnTo>
                  <a:cubicBezTo>
                    <a:pt x="27377" y="9650"/>
                    <a:pt x="28376" y="8613"/>
                    <a:pt x="28376" y="7383"/>
                  </a:cubicBezTo>
                  <a:cubicBezTo>
                    <a:pt x="28376" y="6999"/>
                    <a:pt x="28299" y="6651"/>
                    <a:pt x="28106" y="6306"/>
                  </a:cubicBezTo>
                  <a:close/>
                  <a:moveTo>
                    <a:pt x="0" y="883"/>
                  </a:moveTo>
                  <a:lnTo>
                    <a:pt x="0" y="25876"/>
                  </a:lnTo>
                  <a:lnTo>
                    <a:pt x="1114" y="25876"/>
                  </a:lnTo>
                  <a:lnTo>
                    <a:pt x="1114" y="1037"/>
                  </a:lnTo>
                  <a:cubicBezTo>
                    <a:pt x="729" y="1000"/>
                    <a:pt x="385" y="923"/>
                    <a:pt x="0" y="883"/>
                  </a:cubicBezTo>
                  <a:close/>
                  <a:moveTo>
                    <a:pt x="1384" y="1114"/>
                  </a:moveTo>
                  <a:lnTo>
                    <a:pt x="1384" y="25876"/>
                  </a:lnTo>
                  <a:lnTo>
                    <a:pt x="13495" y="25876"/>
                  </a:lnTo>
                  <a:lnTo>
                    <a:pt x="13495" y="5882"/>
                  </a:lnTo>
                  <a:cubicBezTo>
                    <a:pt x="11341" y="4882"/>
                    <a:pt x="8459" y="3538"/>
                    <a:pt x="3845" y="1846"/>
                  </a:cubicBezTo>
                  <a:cubicBezTo>
                    <a:pt x="2999" y="1499"/>
                    <a:pt x="2153" y="1268"/>
                    <a:pt x="1384" y="1114"/>
                  </a:cubicBezTo>
                  <a:close/>
                  <a:moveTo>
                    <a:pt x="13765" y="5999"/>
                  </a:moveTo>
                  <a:lnTo>
                    <a:pt x="13765" y="25876"/>
                  </a:lnTo>
                  <a:lnTo>
                    <a:pt x="25876" y="25876"/>
                  </a:lnTo>
                  <a:lnTo>
                    <a:pt x="25876" y="10111"/>
                  </a:lnTo>
                  <a:cubicBezTo>
                    <a:pt x="24685" y="10035"/>
                    <a:pt x="23685" y="9229"/>
                    <a:pt x="23378" y="8112"/>
                  </a:cubicBezTo>
                  <a:cubicBezTo>
                    <a:pt x="22800" y="8229"/>
                    <a:pt x="22261" y="8266"/>
                    <a:pt x="21763" y="8266"/>
                  </a:cubicBezTo>
                  <a:cubicBezTo>
                    <a:pt x="18493" y="8266"/>
                    <a:pt x="17032" y="7574"/>
                    <a:pt x="13765" y="5999"/>
                  </a:cubicBezTo>
                  <a:close/>
                  <a:moveTo>
                    <a:pt x="38373" y="1"/>
                  </a:moveTo>
                  <a:cubicBezTo>
                    <a:pt x="38373" y="1"/>
                    <a:pt x="33375" y="3692"/>
                    <a:pt x="28453" y="6153"/>
                  </a:cubicBezTo>
                  <a:cubicBezTo>
                    <a:pt x="28644" y="6537"/>
                    <a:pt x="28761" y="6922"/>
                    <a:pt x="28761" y="7383"/>
                  </a:cubicBezTo>
                  <a:cubicBezTo>
                    <a:pt x="28761" y="8844"/>
                    <a:pt x="27567" y="10035"/>
                    <a:pt x="26146" y="10111"/>
                  </a:cubicBezTo>
                  <a:lnTo>
                    <a:pt x="26146" y="25876"/>
                  </a:lnTo>
                  <a:lnTo>
                    <a:pt x="38373" y="25876"/>
                  </a:lnTo>
                  <a:lnTo>
                    <a:pt x="38373"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66" name="Google Shape;866;p39"/>
            <p:cNvSpPr/>
            <p:nvPr/>
          </p:nvSpPr>
          <p:spPr>
            <a:xfrm>
              <a:off x="6267054" y="1358032"/>
              <a:ext cx="812232" cy="686811"/>
            </a:xfrm>
            <a:custGeom>
              <a:avLst/>
              <a:gdLst/>
              <a:ahLst/>
              <a:cxnLst/>
              <a:rect l="l" t="t" r="r" b="b"/>
              <a:pathLst>
                <a:path w="50293" h="42527" extrusionOk="0">
                  <a:moveTo>
                    <a:pt x="37411" y="21265"/>
                  </a:moveTo>
                  <a:lnTo>
                    <a:pt x="37411" y="21917"/>
                  </a:lnTo>
                  <a:cubicBezTo>
                    <a:pt x="36488" y="21994"/>
                    <a:pt x="35796" y="22726"/>
                    <a:pt x="35796" y="23649"/>
                  </a:cubicBezTo>
                  <a:cubicBezTo>
                    <a:pt x="35796" y="24572"/>
                    <a:pt x="36488" y="25301"/>
                    <a:pt x="37411" y="25378"/>
                  </a:cubicBezTo>
                  <a:lnTo>
                    <a:pt x="37411" y="25993"/>
                  </a:lnTo>
                  <a:cubicBezTo>
                    <a:pt x="36143" y="25916"/>
                    <a:pt x="35180" y="24879"/>
                    <a:pt x="35180" y="23649"/>
                  </a:cubicBezTo>
                  <a:cubicBezTo>
                    <a:pt x="35180" y="22379"/>
                    <a:pt x="36143" y="21342"/>
                    <a:pt x="37411" y="21265"/>
                  </a:cubicBezTo>
                  <a:close/>
                  <a:moveTo>
                    <a:pt x="37681" y="21265"/>
                  </a:moveTo>
                  <a:cubicBezTo>
                    <a:pt x="38912" y="21342"/>
                    <a:pt x="39911" y="22379"/>
                    <a:pt x="39911" y="23649"/>
                  </a:cubicBezTo>
                  <a:cubicBezTo>
                    <a:pt x="39911" y="24879"/>
                    <a:pt x="38912" y="25916"/>
                    <a:pt x="37681" y="25993"/>
                  </a:cubicBezTo>
                  <a:lnTo>
                    <a:pt x="37681" y="25378"/>
                  </a:lnTo>
                  <a:cubicBezTo>
                    <a:pt x="38564" y="25301"/>
                    <a:pt x="39296" y="24572"/>
                    <a:pt x="39296" y="23649"/>
                  </a:cubicBezTo>
                  <a:cubicBezTo>
                    <a:pt x="39296" y="22726"/>
                    <a:pt x="38564" y="21994"/>
                    <a:pt x="37681" y="21917"/>
                  </a:cubicBezTo>
                  <a:lnTo>
                    <a:pt x="37681" y="21265"/>
                  </a:lnTo>
                  <a:close/>
                  <a:moveTo>
                    <a:pt x="12649" y="385"/>
                  </a:moveTo>
                  <a:lnTo>
                    <a:pt x="12649" y="42142"/>
                  </a:lnTo>
                  <a:lnTo>
                    <a:pt x="385" y="42142"/>
                  </a:lnTo>
                  <a:lnTo>
                    <a:pt x="385" y="385"/>
                  </a:lnTo>
                  <a:close/>
                  <a:moveTo>
                    <a:pt x="25030" y="385"/>
                  </a:moveTo>
                  <a:lnTo>
                    <a:pt x="25030" y="42142"/>
                  </a:lnTo>
                  <a:lnTo>
                    <a:pt x="12919" y="42142"/>
                  </a:lnTo>
                  <a:lnTo>
                    <a:pt x="12919" y="385"/>
                  </a:lnTo>
                  <a:close/>
                  <a:moveTo>
                    <a:pt x="37411" y="385"/>
                  </a:moveTo>
                  <a:lnTo>
                    <a:pt x="37411" y="20918"/>
                  </a:lnTo>
                  <a:cubicBezTo>
                    <a:pt x="35949" y="20994"/>
                    <a:pt x="34796" y="22188"/>
                    <a:pt x="34796" y="23649"/>
                  </a:cubicBezTo>
                  <a:cubicBezTo>
                    <a:pt x="34796" y="25110"/>
                    <a:pt x="35949" y="26301"/>
                    <a:pt x="37411" y="26377"/>
                  </a:cubicBezTo>
                  <a:lnTo>
                    <a:pt x="37411" y="42142"/>
                  </a:lnTo>
                  <a:lnTo>
                    <a:pt x="25300" y="42142"/>
                  </a:lnTo>
                  <a:lnTo>
                    <a:pt x="25300" y="385"/>
                  </a:lnTo>
                  <a:close/>
                  <a:moveTo>
                    <a:pt x="49908" y="385"/>
                  </a:moveTo>
                  <a:lnTo>
                    <a:pt x="49908" y="42142"/>
                  </a:lnTo>
                  <a:lnTo>
                    <a:pt x="37681" y="42142"/>
                  </a:lnTo>
                  <a:lnTo>
                    <a:pt x="37681" y="26377"/>
                  </a:lnTo>
                  <a:cubicBezTo>
                    <a:pt x="39102" y="26301"/>
                    <a:pt x="40296" y="25110"/>
                    <a:pt x="40296" y="23649"/>
                  </a:cubicBezTo>
                  <a:cubicBezTo>
                    <a:pt x="40296" y="22188"/>
                    <a:pt x="39102" y="20994"/>
                    <a:pt x="37681" y="20918"/>
                  </a:cubicBezTo>
                  <a:lnTo>
                    <a:pt x="37681" y="385"/>
                  </a:lnTo>
                  <a:close/>
                  <a:moveTo>
                    <a:pt x="0" y="1"/>
                  </a:moveTo>
                  <a:lnTo>
                    <a:pt x="0" y="42527"/>
                  </a:lnTo>
                  <a:lnTo>
                    <a:pt x="50293" y="42527"/>
                  </a:lnTo>
                  <a:lnTo>
                    <a:pt x="5029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67" name="Google Shape;867;p39"/>
            <p:cNvSpPr/>
            <p:nvPr/>
          </p:nvSpPr>
          <p:spPr>
            <a:xfrm>
              <a:off x="7230092" y="1422016"/>
              <a:ext cx="687457" cy="686811"/>
            </a:xfrm>
            <a:custGeom>
              <a:avLst/>
              <a:gdLst/>
              <a:ahLst/>
              <a:cxnLst/>
              <a:rect l="l" t="t" r="r" b="b"/>
              <a:pathLst>
                <a:path w="42567" h="42527" extrusionOk="0">
                  <a:moveTo>
                    <a:pt x="21265" y="5267"/>
                  </a:moveTo>
                  <a:cubicBezTo>
                    <a:pt x="30109" y="5267"/>
                    <a:pt x="37260" y="12418"/>
                    <a:pt x="37260" y="21262"/>
                  </a:cubicBezTo>
                  <a:cubicBezTo>
                    <a:pt x="37260" y="30069"/>
                    <a:pt x="30109" y="37220"/>
                    <a:pt x="21265" y="37220"/>
                  </a:cubicBezTo>
                  <a:cubicBezTo>
                    <a:pt x="12459" y="37220"/>
                    <a:pt x="5307" y="30069"/>
                    <a:pt x="5307" y="21262"/>
                  </a:cubicBezTo>
                  <a:cubicBezTo>
                    <a:pt x="5307" y="12418"/>
                    <a:pt x="12459" y="5267"/>
                    <a:pt x="21265" y="5267"/>
                  </a:cubicBezTo>
                  <a:close/>
                  <a:moveTo>
                    <a:pt x="21265" y="1"/>
                  </a:moveTo>
                  <a:cubicBezTo>
                    <a:pt x="9536" y="1"/>
                    <a:pt x="1" y="9496"/>
                    <a:pt x="1" y="21262"/>
                  </a:cubicBezTo>
                  <a:cubicBezTo>
                    <a:pt x="1" y="32991"/>
                    <a:pt x="9536" y="42526"/>
                    <a:pt x="21265" y="42526"/>
                  </a:cubicBezTo>
                  <a:cubicBezTo>
                    <a:pt x="33031" y="42526"/>
                    <a:pt x="42566" y="32991"/>
                    <a:pt x="42566" y="21262"/>
                  </a:cubicBezTo>
                  <a:cubicBezTo>
                    <a:pt x="42566" y="9496"/>
                    <a:pt x="33031" y="1"/>
                    <a:pt x="21265"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868" name="Google Shape;868;p39"/>
            <p:cNvSpPr/>
            <p:nvPr/>
          </p:nvSpPr>
          <p:spPr>
            <a:xfrm>
              <a:off x="7295318" y="1876553"/>
              <a:ext cx="564459" cy="232253"/>
            </a:xfrm>
            <a:custGeom>
              <a:avLst/>
              <a:gdLst/>
              <a:ahLst/>
              <a:cxnLst/>
              <a:rect l="l" t="t" r="r" b="b"/>
              <a:pathLst>
                <a:path w="34951" h="14381" extrusionOk="0">
                  <a:moveTo>
                    <a:pt x="31683" y="0"/>
                  </a:moveTo>
                  <a:cubicBezTo>
                    <a:pt x="29106" y="5383"/>
                    <a:pt x="23609" y="9074"/>
                    <a:pt x="17226" y="9074"/>
                  </a:cubicBezTo>
                  <a:cubicBezTo>
                    <a:pt x="11920" y="9074"/>
                    <a:pt x="7189" y="6460"/>
                    <a:pt x="4267" y="2461"/>
                  </a:cubicBezTo>
                  <a:lnTo>
                    <a:pt x="1" y="5537"/>
                  </a:lnTo>
                  <a:cubicBezTo>
                    <a:pt x="3846" y="10880"/>
                    <a:pt x="10151" y="14380"/>
                    <a:pt x="17226" y="14380"/>
                  </a:cubicBezTo>
                  <a:cubicBezTo>
                    <a:pt x="24645" y="14380"/>
                    <a:pt x="31145" y="10612"/>
                    <a:pt x="34950" y="4845"/>
                  </a:cubicBezTo>
                  <a:lnTo>
                    <a:pt x="31683"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69" name="Google Shape;869;p39"/>
            <p:cNvSpPr/>
            <p:nvPr/>
          </p:nvSpPr>
          <p:spPr>
            <a:xfrm>
              <a:off x="7573504" y="1422016"/>
              <a:ext cx="344027" cy="588054"/>
            </a:xfrm>
            <a:custGeom>
              <a:avLst/>
              <a:gdLst/>
              <a:ahLst/>
              <a:cxnLst/>
              <a:rect l="l" t="t" r="r" b="b"/>
              <a:pathLst>
                <a:path w="21302" h="36412" extrusionOk="0">
                  <a:moveTo>
                    <a:pt x="0" y="1"/>
                  </a:moveTo>
                  <a:lnTo>
                    <a:pt x="0" y="5267"/>
                  </a:lnTo>
                  <a:cubicBezTo>
                    <a:pt x="8844" y="5267"/>
                    <a:pt x="15995" y="12418"/>
                    <a:pt x="15995" y="21262"/>
                  </a:cubicBezTo>
                  <a:cubicBezTo>
                    <a:pt x="15995" y="25722"/>
                    <a:pt x="14187" y="29721"/>
                    <a:pt x="11228" y="32643"/>
                  </a:cubicBezTo>
                  <a:lnTo>
                    <a:pt x="14956" y="36411"/>
                  </a:lnTo>
                  <a:cubicBezTo>
                    <a:pt x="18841" y="32529"/>
                    <a:pt x="21301" y="27183"/>
                    <a:pt x="21301" y="21262"/>
                  </a:cubicBezTo>
                  <a:cubicBezTo>
                    <a:pt x="21301" y="9496"/>
                    <a:pt x="11766" y="1"/>
                    <a:pt x="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70" name="Google Shape;870;p39"/>
            <p:cNvSpPr/>
            <p:nvPr/>
          </p:nvSpPr>
          <p:spPr>
            <a:xfrm>
              <a:off x="7425723" y="1708891"/>
              <a:ext cx="296191" cy="71399"/>
            </a:xfrm>
            <a:custGeom>
              <a:avLst/>
              <a:gdLst/>
              <a:ahLst/>
              <a:cxnLst/>
              <a:rect l="l" t="t" r="r" b="b"/>
              <a:pathLst>
                <a:path w="18340" h="4421" extrusionOk="0">
                  <a:moveTo>
                    <a:pt x="0" y="1"/>
                  </a:moveTo>
                  <a:lnTo>
                    <a:pt x="0" y="4421"/>
                  </a:lnTo>
                  <a:lnTo>
                    <a:pt x="18339" y="4421"/>
                  </a:lnTo>
                  <a:lnTo>
                    <a:pt x="18339"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71" name="Google Shape;871;p39"/>
            <p:cNvSpPr/>
            <p:nvPr/>
          </p:nvSpPr>
          <p:spPr>
            <a:xfrm>
              <a:off x="7462979" y="1820014"/>
              <a:ext cx="221675" cy="36031"/>
            </a:xfrm>
            <a:custGeom>
              <a:avLst/>
              <a:gdLst/>
              <a:ahLst/>
              <a:cxnLst/>
              <a:rect l="l" t="t" r="r" b="b"/>
              <a:pathLst>
                <a:path w="13726" h="2231" extrusionOk="0">
                  <a:moveTo>
                    <a:pt x="0" y="1"/>
                  </a:moveTo>
                  <a:lnTo>
                    <a:pt x="0" y="2231"/>
                  </a:lnTo>
                  <a:lnTo>
                    <a:pt x="13725" y="2231"/>
                  </a:lnTo>
                  <a:lnTo>
                    <a:pt x="13725"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72" name="Google Shape;872;p39"/>
            <p:cNvSpPr/>
            <p:nvPr/>
          </p:nvSpPr>
          <p:spPr>
            <a:xfrm>
              <a:off x="7270481" y="2288827"/>
              <a:ext cx="543980" cy="687312"/>
            </a:xfrm>
            <a:custGeom>
              <a:avLst/>
              <a:gdLst/>
              <a:ahLst/>
              <a:cxnLst/>
              <a:rect l="l" t="t" r="r" b="b"/>
              <a:pathLst>
                <a:path w="33683" h="42558" extrusionOk="0">
                  <a:moveTo>
                    <a:pt x="25252" y="0"/>
                  </a:moveTo>
                  <a:cubicBezTo>
                    <a:pt x="24111" y="0"/>
                    <a:pt x="21147" y="25"/>
                    <a:pt x="19226" y="270"/>
                  </a:cubicBezTo>
                  <a:cubicBezTo>
                    <a:pt x="16842" y="577"/>
                    <a:pt x="12997" y="731"/>
                    <a:pt x="9727" y="2001"/>
                  </a:cubicBezTo>
                  <a:cubicBezTo>
                    <a:pt x="6460" y="3232"/>
                    <a:pt x="1231" y="9614"/>
                    <a:pt x="846" y="13844"/>
                  </a:cubicBezTo>
                  <a:cubicBezTo>
                    <a:pt x="462" y="18034"/>
                    <a:pt x="1" y="22571"/>
                    <a:pt x="923" y="25687"/>
                  </a:cubicBezTo>
                  <a:cubicBezTo>
                    <a:pt x="1846" y="28800"/>
                    <a:pt x="1231" y="30839"/>
                    <a:pt x="770" y="34490"/>
                  </a:cubicBezTo>
                  <a:cubicBezTo>
                    <a:pt x="308" y="38181"/>
                    <a:pt x="2077" y="41451"/>
                    <a:pt x="3652" y="42374"/>
                  </a:cubicBezTo>
                  <a:cubicBezTo>
                    <a:pt x="3864" y="42501"/>
                    <a:pt x="4495" y="42557"/>
                    <a:pt x="5432" y="42557"/>
                  </a:cubicBezTo>
                  <a:cubicBezTo>
                    <a:pt x="11298" y="42557"/>
                    <a:pt x="29140" y="40351"/>
                    <a:pt x="31028" y="39489"/>
                  </a:cubicBezTo>
                  <a:cubicBezTo>
                    <a:pt x="33181" y="38489"/>
                    <a:pt x="32566" y="36837"/>
                    <a:pt x="32566" y="33875"/>
                  </a:cubicBezTo>
                  <a:cubicBezTo>
                    <a:pt x="32566" y="30916"/>
                    <a:pt x="31413" y="28031"/>
                    <a:pt x="30721" y="25071"/>
                  </a:cubicBezTo>
                  <a:cubicBezTo>
                    <a:pt x="29992" y="22109"/>
                    <a:pt x="31797" y="18535"/>
                    <a:pt x="32720" y="13536"/>
                  </a:cubicBezTo>
                  <a:cubicBezTo>
                    <a:pt x="33683" y="8538"/>
                    <a:pt x="30530" y="3616"/>
                    <a:pt x="28915" y="2770"/>
                  </a:cubicBezTo>
                  <a:cubicBezTo>
                    <a:pt x="27260" y="1924"/>
                    <a:pt x="25722" y="2"/>
                    <a:pt x="25722" y="2"/>
                  </a:cubicBezTo>
                  <a:cubicBezTo>
                    <a:pt x="25722" y="2"/>
                    <a:pt x="25549" y="0"/>
                    <a:pt x="2525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73" name="Google Shape;873;p39"/>
            <p:cNvSpPr/>
            <p:nvPr/>
          </p:nvSpPr>
          <p:spPr>
            <a:xfrm>
              <a:off x="7264861" y="2609859"/>
              <a:ext cx="42894" cy="170156"/>
            </a:xfrm>
            <a:custGeom>
              <a:avLst/>
              <a:gdLst/>
              <a:ahLst/>
              <a:cxnLst/>
              <a:rect l="l" t="t" r="r" b="b"/>
              <a:pathLst>
                <a:path w="2656" h="10536" extrusionOk="0">
                  <a:moveTo>
                    <a:pt x="1" y="0"/>
                  </a:moveTo>
                  <a:cubicBezTo>
                    <a:pt x="1" y="0"/>
                    <a:pt x="1502" y="6115"/>
                    <a:pt x="309" y="10535"/>
                  </a:cubicBezTo>
                  <a:cubicBezTo>
                    <a:pt x="309" y="10535"/>
                    <a:pt x="2656" y="7998"/>
                    <a:pt x="1231" y="578"/>
                  </a:cubicBezTo>
                  <a:lnTo>
                    <a:pt x="1"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74" name="Google Shape;874;p39"/>
            <p:cNvSpPr/>
            <p:nvPr/>
          </p:nvSpPr>
          <p:spPr>
            <a:xfrm>
              <a:off x="7230092" y="2273243"/>
              <a:ext cx="427894" cy="550489"/>
            </a:xfrm>
            <a:custGeom>
              <a:avLst/>
              <a:gdLst/>
              <a:ahLst/>
              <a:cxnLst/>
              <a:rect l="l" t="t" r="r" b="b"/>
              <a:pathLst>
                <a:path w="26495" h="34086" extrusionOk="0">
                  <a:moveTo>
                    <a:pt x="9547" y="1"/>
                  </a:moveTo>
                  <a:cubicBezTo>
                    <a:pt x="9477" y="1"/>
                    <a:pt x="9409" y="2"/>
                    <a:pt x="9346" y="4"/>
                  </a:cubicBezTo>
                  <a:cubicBezTo>
                    <a:pt x="7152" y="81"/>
                    <a:pt x="4347" y="1235"/>
                    <a:pt x="3117" y="3197"/>
                  </a:cubicBezTo>
                  <a:cubicBezTo>
                    <a:pt x="1846" y="5156"/>
                    <a:pt x="1" y="6694"/>
                    <a:pt x="1000" y="13963"/>
                  </a:cubicBezTo>
                  <a:cubicBezTo>
                    <a:pt x="1000" y="13963"/>
                    <a:pt x="2502" y="20500"/>
                    <a:pt x="2963" y="22690"/>
                  </a:cubicBezTo>
                  <a:cubicBezTo>
                    <a:pt x="3424" y="24883"/>
                    <a:pt x="3886" y="27421"/>
                    <a:pt x="6460" y="29534"/>
                  </a:cubicBezTo>
                  <a:cubicBezTo>
                    <a:pt x="8932" y="31563"/>
                    <a:pt x="12533" y="34085"/>
                    <a:pt x="14962" y="34085"/>
                  </a:cubicBezTo>
                  <a:cubicBezTo>
                    <a:pt x="15066" y="34085"/>
                    <a:pt x="15168" y="34080"/>
                    <a:pt x="15267" y="34071"/>
                  </a:cubicBezTo>
                  <a:cubicBezTo>
                    <a:pt x="17688" y="33840"/>
                    <a:pt x="19343" y="32496"/>
                    <a:pt x="21265" y="30804"/>
                  </a:cubicBezTo>
                  <a:cubicBezTo>
                    <a:pt x="23225" y="29072"/>
                    <a:pt x="25725" y="25652"/>
                    <a:pt x="26110" y="21038"/>
                  </a:cubicBezTo>
                  <a:cubicBezTo>
                    <a:pt x="26494" y="16461"/>
                    <a:pt x="23455" y="8196"/>
                    <a:pt x="20650" y="4658"/>
                  </a:cubicBezTo>
                  <a:cubicBezTo>
                    <a:pt x="17923" y="1260"/>
                    <a:pt x="11900" y="1"/>
                    <a:pt x="9547" y="1"/>
                  </a:cubicBezTo>
                  <a:close/>
                </a:path>
              </a:pathLst>
            </a:custGeom>
            <a:solidFill>
              <a:srgbClr val="CF9280"/>
            </a:solidFill>
            <a:ln>
              <a:noFill/>
            </a:ln>
          </p:spPr>
          <p:txBody>
            <a:bodyPr spcFirstLastPara="1" wrap="square" lIns="121900" tIns="121900" rIns="121900" bIns="121900" anchor="ctr" anchorCtr="0">
              <a:noAutofit/>
            </a:bodyPr>
            <a:lstStyle/>
            <a:p>
              <a:endParaRPr sz="2400"/>
            </a:p>
          </p:txBody>
        </p:sp>
        <p:sp>
          <p:nvSpPr>
            <p:cNvPr id="875" name="Google Shape;875;p39"/>
            <p:cNvSpPr/>
            <p:nvPr/>
          </p:nvSpPr>
          <p:spPr>
            <a:xfrm>
              <a:off x="7626247" y="2521700"/>
              <a:ext cx="80750" cy="138502"/>
            </a:xfrm>
            <a:custGeom>
              <a:avLst/>
              <a:gdLst/>
              <a:ahLst/>
              <a:cxnLst/>
              <a:rect l="l" t="t" r="r" b="b"/>
              <a:pathLst>
                <a:path w="5000" h="8576" extrusionOk="0">
                  <a:moveTo>
                    <a:pt x="1852" y="0"/>
                  </a:moveTo>
                  <a:cubicBezTo>
                    <a:pt x="675" y="0"/>
                    <a:pt x="1" y="1460"/>
                    <a:pt x="1" y="1460"/>
                  </a:cubicBezTo>
                  <a:lnTo>
                    <a:pt x="656" y="8575"/>
                  </a:lnTo>
                  <a:cubicBezTo>
                    <a:pt x="3963" y="6997"/>
                    <a:pt x="4999" y="2076"/>
                    <a:pt x="3077" y="501"/>
                  </a:cubicBezTo>
                  <a:cubicBezTo>
                    <a:pt x="2624" y="139"/>
                    <a:pt x="2214" y="0"/>
                    <a:pt x="1852" y="0"/>
                  </a:cubicBezTo>
                  <a:close/>
                </a:path>
              </a:pathLst>
            </a:custGeom>
            <a:solidFill>
              <a:srgbClr val="CF9280"/>
            </a:solidFill>
            <a:ln>
              <a:noFill/>
            </a:ln>
          </p:spPr>
          <p:txBody>
            <a:bodyPr spcFirstLastPara="1" wrap="square" lIns="121900" tIns="121900" rIns="121900" bIns="121900" anchor="ctr" anchorCtr="0">
              <a:noAutofit/>
            </a:bodyPr>
            <a:lstStyle/>
            <a:p>
              <a:endParaRPr sz="2400"/>
            </a:p>
          </p:txBody>
        </p:sp>
        <p:sp>
          <p:nvSpPr>
            <p:cNvPr id="876" name="Google Shape;876;p39"/>
            <p:cNvSpPr/>
            <p:nvPr/>
          </p:nvSpPr>
          <p:spPr>
            <a:xfrm>
              <a:off x="7158713" y="2174119"/>
              <a:ext cx="275729" cy="445110"/>
            </a:xfrm>
            <a:custGeom>
              <a:avLst/>
              <a:gdLst/>
              <a:ahLst/>
              <a:cxnLst/>
              <a:rect l="l" t="t" r="r" b="b"/>
              <a:pathLst>
                <a:path w="17073" h="27561" extrusionOk="0">
                  <a:moveTo>
                    <a:pt x="12259" y="0"/>
                  </a:moveTo>
                  <a:cubicBezTo>
                    <a:pt x="10880" y="0"/>
                    <a:pt x="9464" y="490"/>
                    <a:pt x="8613" y="1722"/>
                  </a:cubicBezTo>
                  <a:cubicBezTo>
                    <a:pt x="6768" y="4297"/>
                    <a:pt x="5267" y="9104"/>
                    <a:pt x="3615" y="11181"/>
                  </a:cubicBezTo>
                  <a:cubicBezTo>
                    <a:pt x="1960" y="13257"/>
                    <a:pt x="1" y="18179"/>
                    <a:pt x="1077" y="21870"/>
                  </a:cubicBezTo>
                  <a:cubicBezTo>
                    <a:pt x="2114" y="25561"/>
                    <a:pt x="7112" y="27560"/>
                    <a:pt x="7112" y="27560"/>
                  </a:cubicBezTo>
                  <a:cubicBezTo>
                    <a:pt x="7112" y="27560"/>
                    <a:pt x="9265" y="21408"/>
                    <a:pt x="9573" y="18292"/>
                  </a:cubicBezTo>
                  <a:cubicBezTo>
                    <a:pt x="9613" y="17985"/>
                    <a:pt x="9650" y="17677"/>
                    <a:pt x="9650" y="17370"/>
                  </a:cubicBezTo>
                  <a:cubicBezTo>
                    <a:pt x="10957" y="15678"/>
                    <a:pt x="14227" y="14718"/>
                    <a:pt x="14227" y="14718"/>
                  </a:cubicBezTo>
                  <a:cubicBezTo>
                    <a:pt x="14227" y="14718"/>
                    <a:pt x="17072" y="3183"/>
                    <a:pt x="15919" y="1491"/>
                  </a:cubicBezTo>
                  <a:cubicBezTo>
                    <a:pt x="15309" y="616"/>
                    <a:pt x="13807" y="0"/>
                    <a:pt x="1225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77" name="Google Shape;877;p39"/>
            <p:cNvSpPr/>
            <p:nvPr/>
          </p:nvSpPr>
          <p:spPr>
            <a:xfrm>
              <a:off x="7388467" y="2164074"/>
              <a:ext cx="352070" cy="606675"/>
            </a:xfrm>
            <a:custGeom>
              <a:avLst/>
              <a:gdLst/>
              <a:ahLst/>
              <a:cxnLst/>
              <a:rect l="l" t="t" r="r" b="b"/>
              <a:pathLst>
                <a:path w="21800" h="37565" extrusionOk="0">
                  <a:moveTo>
                    <a:pt x="7985" y="0"/>
                  </a:moveTo>
                  <a:cubicBezTo>
                    <a:pt x="5140" y="0"/>
                    <a:pt x="2481" y="876"/>
                    <a:pt x="1692" y="2113"/>
                  </a:cubicBezTo>
                  <a:cubicBezTo>
                    <a:pt x="538" y="3959"/>
                    <a:pt x="0" y="15340"/>
                    <a:pt x="0" y="15340"/>
                  </a:cubicBezTo>
                  <a:cubicBezTo>
                    <a:pt x="0" y="15340"/>
                    <a:pt x="323" y="15302"/>
                    <a:pt x="851" y="15302"/>
                  </a:cubicBezTo>
                  <a:cubicBezTo>
                    <a:pt x="2303" y="15302"/>
                    <a:pt x="5306" y="15591"/>
                    <a:pt x="7419" y="17761"/>
                  </a:cubicBezTo>
                  <a:cubicBezTo>
                    <a:pt x="8419" y="19646"/>
                    <a:pt x="11726" y="23338"/>
                    <a:pt x="12919" y="23990"/>
                  </a:cubicBezTo>
                  <a:cubicBezTo>
                    <a:pt x="12919" y="23990"/>
                    <a:pt x="14648" y="27758"/>
                    <a:pt x="14919" y="31449"/>
                  </a:cubicBezTo>
                  <a:cubicBezTo>
                    <a:pt x="15149" y="35180"/>
                    <a:pt x="14802" y="37564"/>
                    <a:pt x="14802" y="37564"/>
                  </a:cubicBezTo>
                  <a:cubicBezTo>
                    <a:pt x="14802" y="37564"/>
                    <a:pt x="15918" y="35217"/>
                    <a:pt x="16072" y="31335"/>
                  </a:cubicBezTo>
                  <a:cubicBezTo>
                    <a:pt x="16186" y="28066"/>
                    <a:pt x="15186" y="24528"/>
                    <a:pt x="14879" y="23568"/>
                  </a:cubicBezTo>
                  <a:cubicBezTo>
                    <a:pt x="15648" y="23492"/>
                    <a:pt x="19917" y="22876"/>
                    <a:pt x="20840" y="20108"/>
                  </a:cubicBezTo>
                  <a:cubicBezTo>
                    <a:pt x="21800" y="17032"/>
                    <a:pt x="18416" y="7727"/>
                    <a:pt x="18416" y="7727"/>
                  </a:cubicBezTo>
                  <a:cubicBezTo>
                    <a:pt x="18416" y="7727"/>
                    <a:pt x="15765" y="1996"/>
                    <a:pt x="11880" y="612"/>
                  </a:cubicBezTo>
                  <a:cubicBezTo>
                    <a:pt x="10653" y="187"/>
                    <a:pt x="9299" y="0"/>
                    <a:pt x="79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78" name="Google Shape;878;p39"/>
            <p:cNvSpPr/>
            <p:nvPr/>
          </p:nvSpPr>
          <p:spPr>
            <a:xfrm>
              <a:off x="6854447" y="3300337"/>
              <a:ext cx="435937" cy="409257"/>
            </a:xfrm>
            <a:custGeom>
              <a:avLst/>
              <a:gdLst/>
              <a:ahLst/>
              <a:cxnLst/>
              <a:rect l="l" t="t" r="r" b="b"/>
              <a:pathLst>
                <a:path w="26993" h="25341" extrusionOk="0">
                  <a:moveTo>
                    <a:pt x="18109" y="1"/>
                  </a:moveTo>
                  <a:cubicBezTo>
                    <a:pt x="18109" y="1"/>
                    <a:pt x="11419" y="14113"/>
                    <a:pt x="10921" y="14996"/>
                  </a:cubicBezTo>
                  <a:cubicBezTo>
                    <a:pt x="10459" y="15842"/>
                    <a:pt x="1" y="21456"/>
                    <a:pt x="1" y="21456"/>
                  </a:cubicBezTo>
                  <a:lnTo>
                    <a:pt x="5959" y="25341"/>
                  </a:lnTo>
                  <a:lnTo>
                    <a:pt x="19072" y="20610"/>
                  </a:lnTo>
                  <a:cubicBezTo>
                    <a:pt x="19687" y="20342"/>
                    <a:pt x="20226" y="19918"/>
                    <a:pt x="20570" y="19303"/>
                  </a:cubicBezTo>
                  <a:lnTo>
                    <a:pt x="26993" y="7691"/>
                  </a:lnTo>
                  <a:lnTo>
                    <a:pt x="24338" y="1809"/>
                  </a:lnTo>
                  <a:lnTo>
                    <a:pt x="18109" y="1"/>
                  </a:lnTo>
                  <a:close/>
                </a:path>
              </a:pathLst>
            </a:custGeom>
            <a:solidFill>
              <a:srgbClr val="C28471"/>
            </a:solidFill>
            <a:ln>
              <a:noFill/>
            </a:ln>
          </p:spPr>
          <p:txBody>
            <a:bodyPr spcFirstLastPara="1" wrap="square" lIns="121900" tIns="121900" rIns="121900" bIns="121900" anchor="ctr" anchorCtr="0">
              <a:noAutofit/>
            </a:bodyPr>
            <a:lstStyle/>
            <a:p>
              <a:endParaRPr sz="2400"/>
            </a:p>
          </p:txBody>
        </p:sp>
        <p:sp>
          <p:nvSpPr>
            <p:cNvPr id="879" name="Google Shape;879;p39"/>
            <p:cNvSpPr/>
            <p:nvPr/>
          </p:nvSpPr>
          <p:spPr>
            <a:xfrm>
              <a:off x="7105905" y="2910380"/>
              <a:ext cx="309822" cy="477023"/>
            </a:xfrm>
            <a:custGeom>
              <a:avLst/>
              <a:gdLst/>
              <a:ahLst/>
              <a:cxnLst/>
              <a:rect l="l" t="t" r="r" b="b"/>
              <a:pathLst>
                <a:path w="19184" h="29537" extrusionOk="0">
                  <a:moveTo>
                    <a:pt x="14267" y="1"/>
                  </a:moveTo>
                  <a:cubicBezTo>
                    <a:pt x="14267" y="2"/>
                    <a:pt x="3963" y="11730"/>
                    <a:pt x="1" y="22763"/>
                  </a:cubicBezTo>
                  <a:cubicBezTo>
                    <a:pt x="1" y="22763"/>
                    <a:pt x="5731" y="28992"/>
                    <a:pt x="12499" y="29531"/>
                  </a:cubicBezTo>
                  <a:cubicBezTo>
                    <a:pt x="12555" y="29535"/>
                    <a:pt x="12610" y="29537"/>
                    <a:pt x="12664" y="29537"/>
                  </a:cubicBezTo>
                  <a:cubicBezTo>
                    <a:pt x="19183" y="29537"/>
                    <a:pt x="14267" y="2"/>
                    <a:pt x="1426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80" name="Google Shape;880;p39"/>
            <p:cNvSpPr/>
            <p:nvPr/>
          </p:nvSpPr>
          <p:spPr>
            <a:xfrm>
              <a:off x="7210228" y="2837789"/>
              <a:ext cx="686811" cy="932033"/>
            </a:xfrm>
            <a:custGeom>
              <a:avLst/>
              <a:gdLst/>
              <a:ahLst/>
              <a:cxnLst/>
              <a:rect l="l" t="t" r="r" b="b"/>
              <a:pathLst>
                <a:path w="42527" h="57711" extrusionOk="0">
                  <a:moveTo>
                    <a:pt x="20751" y="1"/>
                  </a:moveTo>
                  <a:cubicBezTo>
                    <a:pt x="17517" y="1"/>
                    <a:pt x="14036" y="230"/>
                    <a:pt x="14036" y="230"/>
                  </a:cubicBezTo>
                  <a:cubicBezTo>
                    <a:pt x="14036" y="230"/>
                    <a:pt x="9576" y="2613"/>
                    <a:pt x="7807" y="4496"/>
                  </a:cubicBezTo>
                  <a:cubicBezTo>
                    <a:pt x="6039" y="6342"/>
                    <a:pt x="846" y="19568"/>
                    <a:pt x="425" y="21952"/>
                  </a:cubicBezTo>
                  <a:cubicBezTo>
                    <a:pt x="0" y="24336"/>
                    <a:pt x="502" y="29836"/>
                    <a:pt x="2270" y="33297"/>
                  </a:cubicBezTo>
                  <a:cubicBezTo>
                    <a:pt x="4039" y="36717"/>
                    <a:pt x="4885" y="39101"/>
                    <a:pt x="4999" y="40679"/>
                  </a:cubicBezTo>
                  <a:cubicBezTo>
                    <a:pt x="5076" y="42217"/>
                    <a:pt x="1963" y="57290"/>
                    <a:pt x="1963" y="57290"/>
                  </a:cubicBezTo>
                  <a:lnTo>
                    <a:pt x="42526" y="57711"/>
                  </a:lnTo>
                  <a:cubicBezTo>
                    <a:pt x="42526" y="57711"/>
                    <a:pt x="40028" y="41177"/>
                    <a:pt x="39911" y="37526"/>
                  </a:cubicBezTo>
                  <a:cubicBezTo>
                    <a:pt x="39798" y="33912"/>
                    <a:pt x="37220" y="2921"/>
                    <a:pt x="37220" y="2921"/>
                  </a:cubicBezTo>
                  <a:cubicBezTo>
                    <a:pt x="37220" y="2921"/>
                    <a:pt x="27531" y="420"/>
                    <a:pt x="23993" y="113"/>
                  </a:cubicBezTo>
                  <a:cubicBezTo>
                    <a:pt x="23063" y="31"/>
                    <a:pt x="21923" y="1"/>
                    <a:pt x="2075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81" name="Google Shape;881;p39"/>
            <p:cNvSpPr/>
            <p:nvPr/>
          </p:nvSpPr>
          <p:spPr>
            <a:xfrm>
              <a:off x="7376629" y="2837902"/>
              <a:ext cx="291281" cy="208803"/>
            </a:xfrm>
            <a:custGeom>
              <a:avLst/>
              <a:gdLst/>
              <a:ahLst/>
              <a:cxnLst/>
              <a:rect l="l" t="t" r="r" b="b"/>
              <a:pathLst>
                <a:path w="18036" h="12929" extrusionOk="0">
                  <a:moveTo>
                    <a:pt x="10143" y="1"/>
                  </a:moveTo>
                  <a:cubicBezTo>
                    <a:pt x="8958" y="1"/>
                    <a:pt x="7738" y="30"/>
                    <a:pt x="6654" y="69"/>
                  </a:cubicBezTo>
                  <a:lnTo>
                    <a:pt x="3000" y="838"/>
                  </a:lnTo>
                  <a:cubicBezTo>
                    <a:pt x="3000" y="838"/>
                    <a:pt x="1" y="4913"/>
                    <a:pt x="195" y="8411"/>
                  </a:cubicBezTo>
                  <a:cubicBezTo>
                    <a:pt x="322" y="10763"/>
                    <a:pt x="1470" y="12929"/>
                    <a:pt x="4214" y="12929"/>
                  </a:cubicBezTo>
                  <a:cubicBezTo>
                    <a:pt x="5597" y="12929"/>
                    <a:pt x="7386" y="12379"/>
                    <a:pt x="9653" y="11025"/>
                  </a:cubicBezTo>
                  <a:cubicBezTo>
                    <a:pt x="15535" y="7488"/>
                    <a:pt x="17651" y="2683"/>
                    <a:pt x="18036" y="915"/>
                  </a:cubicBezTo>
                  <a:cubicBezTo>
                    <a:pt x="16190" y="530"/>
                    <a:pt x="14498" y="223"/>
                    <a:pt x="13382" y="106"/>
                  </a:cubicBezTo>
                  <a:cubicBezTo>
                    <a:pt x="12447" y="29"/>
                    <a:pt x="11312" y="1"/>
                    <a:pt x="10143" y="1"/>
                  </a:cubicBezTo>
                  <a:close/>
                </a:path>
              </a:pathLst>
            </a:custGeom>
            <a:solidFill>
              <a:srgbClr val="CF9280"/>
            </a:solidFill>
            <a:ln>
              <a:noFill/>
            </a:ln>
          </p:spPr>
          <p:txBody>
            <a:bodyPr spcFirstLastPara="1" wrap="square" lIns="121900" tIns="121900" rIns="121900" bIns="121900" anchor="ctr" anchorCtr="0">
              <a:noAutofit/>
            </a:bodyPr>
            <a:lstStyle/>
            <a:p>
              <a:endParaRPr sz="2400"/>
            </a:p>
          </p:txBody>
        </p:sp>
        <p:sp>
          <p:nvSpPr>
            <p:cNvPr id="882" name="Google Shape;882;p39"/>
            <p:cNvSpPr/>
            <p:nvPr/>
          </p:nvSpPr>
          <p:spPr>
            <a:xfrm>
              <a:off x="7418859" y="2729719"/>
              <a:ext cx="220480" cy="196239"/>
            </a:xfrm>
            <a:custGeom>
              <a:avLst/>
              <a:gdLst/>
              <a:ahLst/>
              <a:cxnLst/>
              <a:rect l="l" t="t" r="r" b="b"/>
              <a:pathLst>
                <a:path w="13652" h="12151" extrusionOk="0">
                  <a:moveTo>
                    <a:pt x="11806" y="1"/>
                  </a:moveTo>
                  <a:cubicBezTo>
                    <a:pt x="11074" y="1037"/>
                    <a:pt x="10305" y="1883"/>
                    <a:pt x="9576" y="2538"/>
                  </a:cubicBezTo>
                  <a:cubicBezTo>
                    <a:pt x="7654" y="4230"/>
                    <a:pt x="5999" y="5574"/>
                    <a:pt x="3578" y="5805"/>
                  </a:cubicBezTo>
                  <a:cubicBezTo>
                    <a:pt x="3493" y="5811"/>
                    <a:pt x="3407" y="5815"/>
                    <a:pt x="3319" y="5815"/>
                  </a:cubicBezTo>
                  <a:cubicBezTo>
                    <a:pt x="2363" y="5815"/>
                    <a:pt x="1197" y="5439"/>
                    <a:pt x="1" y="4805"/>
                  </a:cubicBezTo>
                  <a:lnTo>
                    <a:pt x="1" y="4805"/>
                  </a:lnTo>
                  <a:lnTo>
                    <a:pt x="539" y="11265"/>
                  </a:lnTo>
                  <a:cubicBezTo>
                    <a:pt x="539" y="11265"/>
                    <a:pt x="2484" y="12151"/>
                    <a:pt x="5131" y="12151"/>
                  </a:cubicBezTo>
                  <a:cubicBezTo>
                    <a:pt x="5793" y="12151"/>
                    <a:pt x="6499" y="12095"/>
                    <a:pt x="7229" y="11957"/>
                  </a:cubicBezTo>
                  <a:cubicBezTo>
                    <a:pt x="10920" y="11265"/>
                    <a:pt x="13652" y="7420"/>
                    <a:pt x="13652" y="7420"/>
                  </a:cubicBezTo>
                  <a:lnTo>
                    <a:pt x="11806" y="1"/>
                  </a:lnTo>
                  <a:close/>
                </a:path>
              </a:pathLst>
            </a:custGeom>
            <a:solidFill>
              <a:srgbClr val="CF9280"/>
            </a:solidFill>
            <a:ln>
              <a:noFill/>
            </a:ln>
          </p:spPr>
          <p:txBody>
            <a:bodyPr spcFirstLastPara="1" wrap="square" lIns="121900" tIns="121900" rIns="121900" bIns="121900" anchor="ctr" anchorCtr="0">
              <a:noAutofit/>
            </a:bodyPr>
            <a:lstStyle/>
            <a:p>
              <a:endParaRPr sz="2400"/>
            </a:p>
          </p:txBody>
        </p:sp>
        <p:sp>
          <p:nvSpPr>
            <p:cNvPr id="883" name="Google Shape;883;p39"/>
            <p:cNvSpPr/>
            <p:nvPr/>
          </p:nvSpPr>
          <p:spPr>
            <a:xfrm>
              <a:off x="7418859" y="2729719"/>
              <a:ext cx="193752" cy="120963"/>
            </a:xfrm>
            <a:custGeom>
              <a:avLst/>
              <a:gdLst/>
              <a:ahLst/>
              <a:cxnLst/>
              <a:rect l="l" t="t" r="r" b="b"/>
              <a:pathLst>
                <a:path w="11997" h="7490" extrusionOk="0">
                  <a:moveTo>
                    <a:pt x="11806" y="1"/>
                  </a:moveTo>
                  <a:cubicBezTo>
                    <a:pt x="11074" y="1037"/>
                    <a:pt x="10305" y="1883"/>
                    <a:pt x="9576" y="2538"/>
                  </a:cubicBezTo>
                  <a:cubicBezTo>
                    <a:pt x="7654" y="4230"/>
                    <a:pt x="5999" y="5574"/>
                    <a:pt x="3578" y="5805"/>
                  </a:cubicBezTo>
                  <a:cubicBezTo>
                    <a:pt x="3493" y="5811"/>
                    <a:pt x="3407" y="5815"/>
                    <a:pt x="3319" y="5815"/>
                  </a:cubicBezTo>
                  <a:cubicBezTo>
                    <a:pt x="2363" y="5815"/>
                    <a:pt x="1197" y="5439"/>
                    <a:pt x="1" y="4805"/>
                  </a:cubicBezTo>
                  <a:lnTo>
                    <a:pt x="1" y="4805"/>
                  </a:lnTo>
                  <a:lnTo>
                    <a:pt x="117" y="6076"/>
                  </a:lnTo>
                  <a:cubicBezTo>
                    <a:pt x="924" y="6592"/>
                    <a:pt x="2546" y="7489"/>
                    <a:pt x="4252" y="7489"/>
                  </a:cubicBezTo>
                  <a:cubicBezTo>
                    <a:pt x="4576" y="7489"/>
                    <a:pt x="4904" y="7457"/>
                    <a:pt x="5230" y="7383"/>
                  </a:cubicBezTo>
                  <a:cubicBezTo>
                    <a:pt x="7500" y="6882"/>
                    <a:pt x="10883" y="2308"/>
                    <a:pt x="11997" y="770"/>
                  </a:cubicBezTo>
                  <a:lnTo>
                    <a:pt x="11806" y="1"/>
                  </a:lnTo>
                  <a:close/>
                </a:path>
              </a:pathLst>
            </a:custGeom>
            <a:solidFill>
              <a:srgbClr val="C28471"/>
            </a:solidFill>
            <a:ln>
              <a:noFill/>
            </a:ln>
          </p:spPr>
          <p:txBody>
            <a:bodyPr spcFirstLastPara="1" wrap="square" lIns="121900" tIns="121900" rIns="121900" bIns="121900" anchor="ctr" anchorCtr="0">
              <a:noAutofit/>
            </a:bodyPr>
            <a:lstStyle/>
            <a:p>
              <a:endParaRPr sz="2400"/>
            </a:p>
          </p:txBody>
        </p:sp>
        <p:sp>
          <p:nvSpPr>
            <p:cNvPr id="884" name="Google Shape;884;p39"/>
            <p:cNvSpPr/>
            <p:nvPr/>
          </p:nvSpPr>
          <p:spPr>
            <a:xfrm>
              <a:off x="6620978" y="3328307"/>
              <a:ext cx="1289158" cy="440717"/>
            </a:xfrm>
            <a:custGeom>
              <a:avLst/>
              <a:gdLst/>
              <a:ahLst/>
              <a:cxnLst/>
              <a:rect l="l" t="t" r="r" b="b"/>
              <a:pathLst>
                <a:path w="79824" h="27289" extrusionOk="0">
                  <a:moveTo>
                    <a:pt x="70057" y="0"/>
                  </a:moveTo>
                  <a:lnTo>
                    <a:pt x="65403" y="1538"/>
                  </a:lnTo>
                  <a:cubicBezTo>
                    <a:pt x="65403" y="1538"/>
                    <a:pt x="60712" y="15073"/>
                    <a:pt x="60174" y="16842"/>
                  </a:cubicBezTo>
                  <a:cubicBezTo>
                    <a:pt x="60174" y="16842"/>
                    <a:pt x="52176" y="18186"/>
                    <a:pt x="46679" y="19032"/>
                  </a:cubicBezTo>
                  <a:cubicBezTo>
                    <a:pt x="42250" y="19683"/>
                    <a:pt x="31264" y="20159"/>
                    <a:pt x="26773" y="20159"/>
                  </a:cubicBezTo>
                  <a:cubicBezTo>
                    <a:pt x="25688" y="20159"/>
                    <a:pt x="24981" y="20131"/>
                    <a:pt x="24839" y="20071"/>
                  </a:cubicBezTo>
                  <a:cubicBezTo>
                    <a:pt x="24107" y="19764"/>
                    <a:pt x="17263" y="15802"/>
                    <a:pt x="15802" y="15688"/>
                  </a:cubicBezTo>
                  <a:cubicBezTo>
                    <a:pt x="15732" y="15682"/>
                    <a:pt x="15649" y="15680"/>
                    <a:pt x="15553" y="15680"/>
                  </a:cubicBezTo>
                  <a:cubicBezTo>
                    <a:pt x="13650" y="15680"/>
                    <a:pt x="6904" y="16745"/>
                    <a:pt x="5805" y="17149"/>
                  </a:cubicBezTo>
                  <a:cubicBezTo>
                    <a:pt x="4692" y="17571"/>
                    <a:pt x="1" y="22763"/>
                    <a:pt x="1" y="23378"/>
                  </a:cubicBezTo>
                  <a:cubicBezTo>
                    <a:pt x="1" y="23993"/>
                    <a:pt x="2191" y="24722"/>
                    <a:pt x="2191" y="24722"/>
                  </a:cubicBezTo>
                  <a:cubicBezTo>
                    <a:pt x="2191" y="24722"/>
                    <a:pt x="22954" y="25568"/>
                    <a:pt x="23686" y="25685"/>
                  </a:cubicBezTo>
                  <a:cubicBezTo>
                    <a:pt x="24415" y="25762"/>
                    <a:pt x="34412" y="26799"/>
                    <a:pt x="37719" y="26916"/>
                  </a:cubicBezTo>
                  <a:cubicBezTo>
                    <a:pt x="40165" y="26999"/>
                    <a:pt x="54320" y="27289"/>
                    <a:pt x="62405" y="27289"/>
                  </a:cubicBezTo>
                  <a:cubicBezTo>
                    <a:pt x="65381" y="27289"/>
                    <a:pt x="67535" y="27250"/>
                    <a:pt x="67980" y="27146"/>
                  </a:cubicBezTo>
                  <a:cubicBezTo>
                    <a:pt x="69632" y="26722"/>
                    <a:pt x="74323" y="17457"/>
                    <a:pt x="75246" y="14956"/>
                  </a:cubicBezTo>
                  <a:cubicBezTo>
                    <a:pt x="76209" y="12458"/>
                    <a:pt x="79629" y="5497"/>
                    <a:pt x="79746" y="3959"/>
                  </a:cubicBezTo>
                  <a:cubicBezTo>
                    <a:pt x="79823" y="2384"/>
                    <a:pt x="70057" y="0"/>
                    <a:pt x="70057" y="0"/>
                  </a:cubicBezTo>
                  <a:close/>
                </a:path>
              </a:pathLst>
            </a:custGeom>
            <a:solidFill>
              <a:srgbClr val="CF9280"/>
            </a:solidFill>
            <a:ln>
              <a:noFill/>
            </a:ln>
          </p:spPr>
          <p:txBody>
            <a:bodyPr spcFirstLastPara="1" wrap="square" lIns="121900" tIns="121900" rIns="121900" bIns="121900" anchor="ctr" anchorCtr="0">
              <a:noAutofit/>
            </a:bodyPr>
            <a:lstStyle/>
            <a:p>
              <a:endParaRPr sz="2400"/>
            </a:p>
          </p:txBody>
        </p:sp>
        <p:sp>
          <p:nvSpPr>
            <p:cNvPr id="885" name="Google Shape;885;p39"/>
            <p:cNvSpPr/>
            <p:nvPr/>
          </p:nvSpPr>
          <p:spPr>
            <a:xfrm>
              <a:off x="7677165" y="2884961"/>
              <a:ext cx="293768" cy="519142"/>
            </a:xfrm>
            <a:custGeom>
              <a:avLst/>
              <a:gdLst/>
              <a:ahLst/>
              <a:cxnLst/>
              <a:rect l="l" t="t" r="r" b="b"/>
              <a:pathLst>
                <a:path w="18190" h="32145" extrusionOk="0">
                  <a:moveTo>
                    <a:pt x="8306" y="0"/>
                  </a:moveTo>
                  <a:cubicBezTo>
                    <a:pt x="2809" y="4383"/>
                    <a:pt x="1" y="28991"/>
                    <a:pt x="1" y="28991"/>
                  </a:cubicBezTo>
                  <a:cubicBezTo>
                    <a:pt x="8614" y="31412"/>
                    <a:pt x="15805" y="32144"/>
                    <a:pt x="15805" y="32144"/>
                  </a:cubicBezTo>
                  <a:cubicBezTo>
                    <a:pt x="17958" y="25491"/>
                    <a:pt x="18189" y="11227"/>
                    <a:pt x="15688" y="6343"/>
                  </a:cubicBezTo>
                  <a:cubicBezTo>
                    <a:pt x="13191" y="1461"/>
                    <a:pt x="8306" y="0"/>
                    <a:pt x="830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86" name="Google Shape;886;p39"/>
            <p:cNvSpPr/>
            <p:nvPr/>
          </p:nvSpPr>
          <p:spPr>
            <a:xfrm>
              <a:off x="6640858" y="3641264"/>
              <a:ext cx="235338" cy="92507"/>
            </a:xfrm>
            <a:custGeom>
              <a:avLst/>
              <a:gdLst/>
              <a:ahLst/>
              <a:cxnLst/>
              <a:rect l="l" t="t" r="r" b="b"/>
              <a:pathLst>
                <a:path w="14572" h="5728" extrusionOk="0">
                  <a:moveTo>
                    <a:pt x="10766" y="0"/>
                  </a:moveTo>
                  <a:lnTo>
                    <a:pt x="10766" y="0"/>
                  </a:lnTo>
                  <a:cubicBezTo>
                    <a:pt x="10766" y="0"/>
                    <a:pt x="6343" y="539"/>
                    <a:pt x="4420" y="1615"/>
                  </a:cubicBezTo>
                  <a:cubicBezTo>
                    <a:pt x="2882" y="2498"/>
                    <a:pt x="769" y="4307"/>
                    <a:pt x="0" y="4999"/>
                  </a:cubicBezTo>
                  <a:cubicBezTo>
                    <a:pt x="498" y="5190"/>
                    <a:pt x="960" y="5343"/>
                    <a:pt x="960" y="5343"/>
                  </a:cubicBezTo>
                  <a:cubicBezTo>
                    <a:pt x="960" y="5343"/>
                    <a:pt x="1037" y="5343"/>
                    <a:pt x="1191" y="5383"/>
                  </a:cubicBezTo>
                  <a:cubicBezTo>
                    <a:pt x="1923" y="4691"/>
                    <a:pt x="3959" y="2729"/>
                    <a:pt x="4805" y="2153"/>
                  </a:cubicBezTo>
                  <a:cubicBezTo>
                    <a:pt x="5845" y="1421"/>
                    <a:pt x="10766" y="0"/>
                    <a:pt x="10766" y="0"/>
                  </a:cubicBezTo>
                  <a:close/>
                  <a:moveTo>
                    <a:pt x="10843" y="2615"/>
                  </a:moveTo>
                  <a:lnTo>
                    <a:pt x="10843" y="2615"/>
                  </a:lnTo>
                  <a:cubicBezTo>
                    <a:pt x="10843" y="2615"/>
                    <a:pt x="9305" y="2652"/>
                    <a:pt x="7767" y="3113"/>
                  </a:cubicBezTo>
                  <a:cubicBezTo>
                    <a:pt x="6343" y="3538"/>
                    <a:pt x="5229" y="4805"/>
                    <a:pt x="4614" y="5497"/>
                  </a:cubicBezTo>
                  <a:cubicBezTo>
                    <a:pt x="4959" y="5537"/>
                    <a:pt x="5266" y="5537"/>
                    <a:pt x="5651" y="5537"/>
                  </a:cubicBezTo>
                  <a:cubicBezTo>
                    <a:pt x="5958" y="5113"/>
                    <a:pt x="6460" y="4537"/>
                    <a:pt x="7075" y="4076"/>
                  </a:cubicBezTo>
                  <a:cubicBezTo>
                    <a:pt x="8265" y="3113"/>
                    <a:pt x="10843" y="2615"/>
                    <a:pt x="10843" y="2615"/>
                  </a:cubicBezTo>
                  <a:close/>
                  <a:moveTo>
                    <a:pt x="14571" y="3652"/>
                  </a:moveTo>
                  <a:lnTo>
                    <a:pt x="14571" y="3652"/>
                  </a:lnTo>
                  <a:cubicBezTo>
                    <a:pt x="14571" y="3652"/>
                    <a:pt x="13648" y="3728"/>
                    <a:pt x="12341" y="3959"/>
                  </a:cubicBezTo>
                  <a:cubicBezTo>
                    <a:pt x="11151" y="4153"/>
                    <a:pt x="9843" y="4882"/>
                    <a:pt x="8844" y="5691"/>
                  </a:cubicBezTo>
                  <a:cubicBezTo>
                    <a:pt x="9188" y="5691"/>
                    <a:pt x="9536" y="5691"/>
                    <a:pt x="9880" y="5728"/>
                  </a:cubicBezTo>
                  <a:cubicBezTo>
                    <a:pt x="10111" y="5497"/>
                    <a:pt x="10419" y="5230"/>
                    <a:pt x="10689" y="5113"/>
                  </a:cubicBezTo>
                  <a:cubicBezTo>
                    <a:pt x="11188" y="4768"/>
                    <a:pt x="14571" y="3652"/>
                    <a:pt x="14571" y="3652"/>
                  </a:cubicBezTo>
                  <a:close/>
                </a:path>
              </a:pathLst>
            </a:custGeom>
            <a:solidFill>
              <a:srgbClr val="C28471"/>
            </a:solidFill>
            <a:ln>
              <a:noFill/>
            </a:ln>
          </p:spPr>
          <p:txBody>
            <a:bodyPr spcFirstLastPara="1" wrap="square" lIns="121900" tIns="121900" rIns="121900" bIns="121900" anchor="ctr" anchorCtr="0">
              <a:noAutofit/>
            </a:bodyPr>
            <a:lstStyle/>
            <a:p>
              <a:endParaRPr sz="2400"/>
            </a:p>
          </p:txBody>
        </p:sp>
        <p:sp>
          <p:nvSpPr>
            <p:cNvPr id="887" name="Google Shape;887;p39"/>
            <p:cNvSpPr/>
            <p:nvPr/>
          </p:nvSpPr>
          <p:spPr>
            <a:xfrm>
              <a:off x="5381148" y="3756764"/>
              <a:ext cx="2638106" cy="53554"/>
            </a:xfrm>
            <a:custGeom>
              <a:avLst/>
              <a:gdLst/>
              <a:ahLst/>
              <a:cxnLst/>
              <a:rect l="l" t="t" r="r" b="b"/>
              <a:pathLst>
                <a:path w="181907" h="6306" extrusionOk="0">
                  <a:moveTo>
                    <a:pt x="1" y="0"/>
                  </a:moveTo>
                  <a:lnTo>
                    <a:pt x="1" y="6306"/>
                  </a:lnTo>
                  <a:lnTo>
                    <a:pt x="181906" y="6306"/>
                  </a:lnTo>
                  <a:lnTo>
                    <a:pt x="18190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88" name="Google Shape;888;p39"/>
            <p:cNvSpPr/>
            <p:nvPr/>
          </p:nvSpPr>
          <p:spPr>
            <a:xfrm>
              <a:off x="5369889" y="2128643"/>
              <a:ext cx="1335734" cy="1413351"/>
            </a:xfrm>
            <a:custGeom>
              <a:avLst/>
              <a:gdLst/>
              <a:ahLst/>
              <a:cxnLst/>
              <a:rect l="l" t="t" r="r" b="b"/>
              <a:pathLst>
                <a:path w="82708" h="87514" extrusionOk="0">
                  <a:moveTo>
                    <a:pt x="2270" y="1"/>
                  </a:moveTo>
                  <a:cubicBezTo>
                    <a:pt x="1040" y="1"/>
                    <a:pt x="0" y="1037"/>
                    <a:pt x="0" y="2268"/>
                  </a:cubicBezTo>
                  <a:lnTo>
                    <a:pt x="0" y="85206"/>
                  </a:lnTo>
                  <a:cubicBezTo>
                    <a:pt x="0" y="86474"/>
                    <a:pt x="1040" y="87513"/>
                    <a:pt x="2270" y="87513"/>
                  </a:cubicBezTo>
                  <a:lnTo>
                    <a:pt x="80401" y="87513"/>
                  </a:lnTo>
                  <a:cubicBezTo>
                    <a:pt x="81668" y="87513"/>
                    <a:pt x="82708" y="86474"/>
                    <a:pt x="82708" y="85206"/>
                  </a:cubicBezTo>
                  <a:lnTo>
                    <a:pt x="82708" y="2268"/>
                  </a:lnTo>
                  <a:cubicBezTo>
                    <a:pt x="82708" y="1037"/>
                    <a:pt x="81668" y="1"/>
                    <a:pt x="8040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889" name="Google Shape;889;p39"/>
            <p:cNvSpPr/>
            <p:nvPr/>
          </p:nvSpPr>
          <p:spPr>
            <a:xfrm>
              <a:off x="5952324" y="2238523"/>
              <a:ext cx="635890" cy="620402"/>
            </a:xfrm>
            <a:custGeom>
              <a:avLst/>
              <a:gdLst/>
              <a:ahLst/>
              <a:cxnLst/>
              <a:rect l="l" t="t" r="r" b="b"/>
              <a:pathLst>
                <a:path w="39374" h="38415" extrusionOk="0">
                  <a:moveTo>
                    <a:pt x="1" y="1"/>
                  </a:moveTo>
                  <a:lnTo>
                    <a:pt x="1" y="38414"/>
                  </a:lnTo>
                  <a:lnTo>
                    <a:pt x="39373" y="38414"/>
                  </a:lnTo>
                  <a:lnTo>
                    <a:pt x="39373"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90" name="Google Shape;890;p39"/>
            <p:cNvSpPr/>
            <p:nvPr/>
          </p:nvSpPr>
          <p:spPr>
            <a:xfrm>
              <a:off x="6001999" y="2421090"/>
              <a:ext cx="514184" cy="285661"/>
            </a:xfrm>
            <a:custGeom>
              <a:avLst/>
              <a:gdLst/>
              <a:ahLst/>
              <a:cxnLst/>
              <a:rect l="l" t="t" r="r" b="b"/>
              <a:pathLst>
                <a:path w="31838" h="17688" extrusionOk="0">
                  <a:moveTo>
                    <a:pt x="22726" y="0"/>
                  </a:moveTo>
                  <a:cubicBezTo>
                    <a:pt x="22686" y="0"/>
                    <a:pt x="22609" y="40"/>
                    <a:pt x="22572" y="77"/>
                  </a:cubicBezTo>
                  <a:lnTo>
                    <a:pt x="12612" y="17149"/>
                  </a:lnTo>
                  <a:lnTo>
                    <a:pt x="8306" y="9499"/>
                  </a:lnTo>
                  <a:cubicBezTo>
                    <a:pt x="8250" y="9443"/>
                    <a:pt x="8193" y="9406"/>
                    <a:pt x="8123" y="9406"/>
                  </a:cubicBezTo>
                  <a:cubicBezTo>
                    <a:pt x="8097" y="9406"/>
                    <a:pt x="8069" y="9411"/>
                    <a:pt x="8038" y="9422"/>
                  </a:cubicBezTo>
                  <a:lnTo>
                    <a:pt x="117" y="13381"/>
                  </a:lnTo>
                  <a:cubicBezTo>
                    <a:pt x="41" y="13421"/>
                    <a:pt x="1" y="13535"/>
                    <a:pt x="41" y="13652"/>
                  </a:cubicBezTo>
                  <a:cubicBezTo>
                    <a:pt x="68" y="13708"/>
                    <a:pt x="138" y="13743"/>
                    <a:pt x="204" y="13743"/>
                  </a:cubicBezTo>
                  <a:cubicBezTo>
                    <a:pt x="227" y="13743"/>
                    <a:pt x="251" y="13738"/>
                    <a:pt x="271" y="13729"/>
                  </a:cubicBezTo>
                  <a:lnTo>
                    <a:pt x="8075" y="9844"/>
                  </a:lnTo>
                  <a:lnTo>
                    <a:pt x="12421" y="17610"/>
                  </a:lnTo>
                  <a:cubicBezTo>
                    <a:pt x="12458" y="17687"/>
                    <a:pt x="12535" y="17687"/>
                    <a:pt x="12575" y="17687"/>
                  </a:cubicBezTo>
                  <a:lnTo>
                    <a:pt x="12612" y="17687"/>
                  </a:lnTo>
                  <a:cubicBezTo>
                    <a:pt x="12652" y="17687"/>
                    <a:pt x="12729" y="17687"/>
                    <a:pt x="12766" y="17610"/>
                  </a:cubicBezTo>
                  <a:lnTo>
                    <a:pt x="22763" y="539"/>
                  </a:lnTo>
                  <a:lnTo>
                    <a:pt x="26223" y="5768"/>
                  </a:lnTo>
                  <a:cubicBezTo>
                    <a:pt x="26263" y="5845"/>
                    <a:pt x="26300" y="5845"/>
                    <a:pt x="26340" y="5885"/>
                  </a:cubicBezTo>
                  <a:cubicBezTo>
                    <a:pt x="26417" y="5885"/>
                    <a:pt x="26454" y="5845"/>
                    <a:pt x="26494" y="5808"/>
                  </a:cubicBezTo>
                  <a:lnTo>
                    <a:pt x="31760" y="1271"/>
                  </a:lnTo>
                  <a:cubicBezTo>
                    <a:pt x="31837" y="1231"/>
                    <a:pt x="31837" y="1117"/>
                    <a:pt x="31760" y="1040"/>
                  </a:cubicBezTo>
                  <a:cubicBezTo>
                    <a:pt x="31740" y="975"/>
                    <a:pt x="31684" y="947"/>
                    <a:pt x="31625" y="947"/>
                  </a:cubicBezTo>
                  <a:cubicBezTo>
                    <a:pt x="31577" y="947"/>
                    <a:pt x="31527" y="966"/>
                    <a:pt x="31493" y="1000"/>
                  </a:cubicBezTo>
                  <a:lnTo>
                    <a:pt x="26417" y="5423"/>
                  </a:lnTo>
                  <a:lnTo>
                    <a:pt x="22917" y="77"/>
                  </a:lnTo>
                  <a:cubicBezTo>
                    <a:pt x="22880" y="40"/>
                    <a:pt x="22803" y="0"/>
                    <a:pt x="22726"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891" name="Google Shape;891;p39"/>
            <p:cNvSpPr/>
            <p:nvPr/>
          </p:nvSpPr>
          <p:spPr>
            <a:xfrm>
              <a:off x="5459307" y="2398142"/>
              <a:ext cx="380688" cy="42830"/>
            </a:xfrm>
            <a:custGeom>
              <a:avLst/>
              <a:gdLst/>
              <a:ahLst/>
              <a:cxnLst/>
              <a:rect l="l" t="t" r="r" b="b"/>
              <a:pathLst>
                <a:path w="23572" h="2652" extrusionOk="0">
                  <a:moveTo>
                    <a:pt x="0" y="0"/>
                  </a:moveTo>
                  <a:lnTo>
                    <a:pt x="0" y="2652"/>
                  </a:lnTo>
                  <a:lnTo>
                    <a:pt x="23572" y="2652"/>
                  </a:lnTo>
                  <a:lnTo>
                    <a:pt x="23572"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92" name="Google Shape;892;p39"/>
            <p:cNvSpPr/>
            <p:nvPr/>
          </p:nvSpPr>
          <p:spPr>
            <a:xfrm>
              <a:off x="5459307" y="2476369"/>
              <a:ext cx="242831" cy="43492"/>
            </a:xfrm>
            <a:custGeom>
              <a:avLst/>
              <a:gdLst/>
              <a:ahLst/>
              <a:cxnLst/>
              <a:rect l="l" t="t" r="r" b="b"/>
              <a:pathLst>
                <a:path w="15036" h="2693" extrusionOk="0">
                  <a:moveTo>
                    <a:pt x="0" y="1"/>
                  </a:moveTo>
                  <a:lnTo>
                    <a:pt x="0" y="2692"/>
                  </a:lnTo>
                  <a:lnTo>
                    <a:pt x="15036" y="2692"/>
                  </a:lnTo>
                  <a:lnTo>
                    <a:pt x="1503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93" name="Google Shape;893;p39"/>
            <p:cNvSpPr/>
            <p:nvPr/>
          </p:nvSpPr>
          <p:spPr>
            <a:xfrm>
              <a:off x="5459307" y="2555210"/>
              <a:ext cx="380688" cy="43492"/>
            </a:xfrm>
            <a:custGeom>
              <a:avLst/>
              <a:gdLst/>
              <a:ahLst/>
              <a:cxnLst/>
              <a:rect l="l" t="t" r="r" b="b"/>
              <a:pathLst>
                <a:path w="23572" h="2693" extrusionOk="0">
                  <a:moveTo>
                    <a:pt x="0" y="1"/>
                  </a:moveTo>
                  <a:lnTo>
                    <a:pt x="0" y="2692"/>
                  </a:lnTo>
                  <a:lnTo>
                    <a:pt x="23572" y="2692"/>
                  </a:lnTo>
                  <a:lnTo>
                    <a:pt x="2357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94" name="Google Shape;894;p39"/>
            <p:cNvSpPr/>
            <p:nvPr/>
          </p:nvSpPr>
          <p:spPr>
            <a:xfrm>
              <a:off x="5459307" y="2634099"/>
              <a:ext cx="311146" cy="42830"/>
            </a:xfrm>
            <a:custGeom>
              <a:avLst/>
              <a:gdLst/>
              <a:ahLst/>
              <a:cxnLst/>
              <a:rect l="l" t="t" r="r" b="b"/>
              <a:pathLst>
                <a:path w="19266" h="2652" extrusionOk="0">
                  <a:moveTo>
                    <a:pt x="0" y="0"/>
                  </a:moveTo>
                  <a:lnTo>
                    <a:pt x="0" y="2652"/>
                  </a:lnTo>
                  <a:lnTo>
                    <a:pt x="19265" y="2652"/>
                  </a:lnTo>
                  <a:lnTo>
                    <a:pt x="1926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95" name="Google Shape;895;p39"/>
            <p:cNvSpPr/>
            <p:nvPr/>
          </p:nvSpPr>
          <p:spPr>
            <a:xfrm>
              <a:off x="5459307" y="2712326"/>
              <a:ext cx="380688" cy="43492"/>
            </a:xfrm>
            <a:custGeom>
              <a:avLst/>
              <a:gdLst/>
              <a:ahLst/>
              <a:cxnLst/>
              <a:rect l="l" t="t" r="r" b="b"/>
              <a:pathLst>
                <a:path w="23572" h="2693" extrusionOk="0">
                  <a:moveTo>
                    <a:pt x="0" y="1"/>
                  </a:moveTo>
                  <a:lnTo>
                    <a:pt x="0" y="2692"/>
                  </a:lnTo>
                  <a:lnTo>
                    <a:pt x="23572" y="2692"/>
                  </a:lnTo>
                  <a:lnTo>
                    <a:pt x="2357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96" name="Google Shape;896;p39"/>
            <p:cNvSpPr/>
            <p:nvPr/>
          </p:nvSpPr>
          <p:spPr>
            <a:xfrm>
              <a:off x="5459307" y="2791166"/>
              <a:ext cx="276956" cy="43492"/>
            </a:xfrm>
            <a:custGeom>
              <a:avLst/>
              <a:gdLst/>
              <a:ahLst/>
              <a:cxnLst/>
              <a:rect l="l" t="t" r="r" b="b"/>
              <a:pathLst>
                <a:path w="17149" h="2693" extrusionOk="0">
                  <a:moveTo>
                    <a:pt x="0" y="1"/>
                  </a:moveTo>
                  <a:lnTo>
                    <a:pt x="0" y="2692"/>
                  </a:lnTo>
                  <a:lnTo>
                    <a:pt x="17149" y="2692"/>
                  </a:lnTo>
                  <a:lnTo>
                    <a:pt x="17149"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97" name="Google Shape;897;p39"/>
            <p:cNvSpPr/>
            <p:nvPr/>
          </p:nvSpPr>
          <p:spPr>
            <a:xfrm>
              <a:off x="5459307" y="3222093"/>
              <a:ext cx="1055063" cy="18653"/>
            </a:xfrm>
            <a:custGeom>
              <a:avLst/>
              <a:gdLst/>
              <a:ahLst/>
              <a:cxnLst/>
              <a:rect l="l" t="t" r="r" b="b"/>
              <a:pathLst>
                <a:path w="65329" h="1155" extrusionOk="0">
                  <a:moveTo>
                    <a:pt x="0" y="1"/>
                  </a:moveTo>
                  <a:lnTo>
                    <a:pt x="0" y="1154"/>
                  </a:lnTo>
                  <a:lnTo>
                    <a:pt x="65328" y="1154"/>
                  </a:lnTo>
                  <a:lnTo>
                    <a:pt x="6532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98" name="Google Shape;898;p39"/>
            <p:cNvSpPr/>
            <p:nvPr/>
          </p:nvSpPr>
          <p:spPr>
            <a:xfrm>
              <a:off x="5459307" y="3392888"/>
              <a:ext cx="1055063" cy="17991"/>
            </a:xfrm>
            <a:custGeom>
              <a:avLst/>
              <a:gdLst/>
              <a:ahLst/>
              <a:cxnLst/>
              <a:rect l="l" t="t" r="r" b="b"/>
              <a:pathLst>
                <a:path w="65329" h="1114" extrusionOk="0">
                  <a:moveTo>
                    <a:pt x="0" y="0"/>
                  </a:moveTo>
                  <a:lnTo>
                    <a:pt x="0" y="1114"/>
                  </a:lnTo>
                  <a:lnTo>
                    <a:pt x="65328" y="1114"/>
                  </a:lnTo>
                  <a:lnTo>
                    <a:pt x="65328"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99" name="Google Shape;899;p39"/>
            <p:cNvSpPr/>
            <p:nvPr/>
          </p:nvSpPr>
          <p:spPr>
            <a:xfrm>
              <a:off x="5459307" y="3188568"/>
              <a:ext cx="542737" cy="86354"/>
            </a:xfrm>
            <a:custGeom>
              <a:avLst/>
              <a:gdLst/>
              <a:ahLst/>
              <a:cxnLst/>
              <a:rect l="l" t="t" r="r" b="b"/>
              <a:pathLst>
                <a:path w="33606" h="5347" extrusionOk="0">
                  <a:moveTo>
                    <a:pt x="0" y="1"/>
                  </a:moveTo>
                  <a:lnTo>
                    <a:pt x="0" y="5347"/>
                  </a:lnTo>
                  <a:lnTo>
                    <a:pt x="33606" y="5347"/>
                  </a:lnTo>
                  <a:lnTo>
                    <a:pt x="3360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900" name="Google Shape;900;p39"/>
            <p:cNvSpPr/>
            <p:nvPr/>
          </p:nvSpPr>
          <p:spPr>
            <a:xfrm>
              <a:off x="5459307" y="3358700"/>
              <a:ext cx="788039" cy="86370"/>
            </a:xfrm>
            <a:custGeom>
              <a:avLst/>
              <a:gdLst/>
              <a:ahLst/>
              <a:cxnLst/>
              <a:rect l="l" t="t" r="r" b="b"/>
              <a:pathLst>
                <a:path w="48795" h="5348" extrusionOk="0">
                  <a:moveTo>
                    <a:pt x="0" y="1"/>
                  </a:moveTo>
                  <a:lnTo>
                    <a:pt x="0" y="5347"/>
                  </a:lnTo>
                  <a:lnTo>
                    <a:pt x="48795" y="5347"/>
                  </a:lnTo>
                  <a:lnTo>
                    <a:pt x="48795"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901" name="Google Shape;901;p39"/>
            <p:cNvSpPr/>
            <p:nvPr/>
          </p:nvSpPr>
          <p:spPr>
            <a:xfrm>
              <a:off x="5481060" y="1369208"/>
              <a:ext cx="860682" cy="968725"/>
            </a:xfrm>
            <a:custGeom>
              <a:avLst/>
              <a:gdLst/>
              <a:ahLst/>
              <a:cxnLst/>
              <a:rect l="l" t="t" r="r" b="b"/>
              <a:pathLst>
                <a:path w="53293" h="59983" extrusionOk="0">
                  <a:moveTo>
                    <a:pt x="2267" y="1"/>
                  </a:moveTo>
                  <a:cubicBezTo>
                    <a:pt x="1000" y="1"/>
                    <a:pt x="0" y="1041"/>
                    <a:pt x="0" y="2308"/>
                  </a:cubicBezTo>
                  <a:lnTo>
                    <a:pt x="0" y="57676"/>
                  </a:lnTo>
                  <a:cubicBezTo>
                    <a:pt x="0" y="58946"/>
                    <a:pt x="1000" y="59983"/>
                    <a:pt x="2267" y="59983"/>
                  </a:cubicBezTo>
                  <a:lnTo>
                    <a:pt x="50985" y="59983"/>
                  </a:lnTo>
                  <a:cubicBezTo>
                    <a:pt x="52253" y="59983"/>
                    <a:pt x="53292" y="58946"/>
                    <a:pt x="53292" y="57676"/>
                  </a:cubicBezTo>
                  <a:lnTo>
                    <a:pt x="53292" y="2308"/>
                  </a:lnTo>
                  <a:cubicBezTo>
                    <a:pt x="53292" y="1041"/>
                    <a:pt x="52253" y="1"/>
                    <a:pt x="509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902" name="Google Shape;902;p39"/>
            <p:cNvSpPr/>
            <p:nvPr/>
          </p:nvSpPr>
          <p:spPr>
            <a:xfrm>
              <a:off x="5543153" y="1435032"/>
              <a:ext cx="747018" cy="451489"/>
            </a:xfrm>
            <a:custGeom>
              <a:avLst/>
              <a:gdLst/>
              <a:ahLst/>
              <a:cxnLst/>
              <a:rect l="l" t="t" r="r" b="b"/>
              <a:pathLst>
                <a:path w="46255" h="27956" extrusionOk="0">
                  <a:moveTo>
                    <a:pt x="0" y="1"/>
                  </a:moveTo>
                  <a:lnTo>
                    <a:pt x="0" y="27955"/>
                  </a:lnTo>
                  <a:lnTo>
                    <a:pt x="46254" y="27955"/>
                  </a:lnTo>
                  <a:lnTo>
                    <a:pt x="4625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903" name="Google Shape;903;p39"/>
            <p:cNvSpPr/>
            <p:nvPr/>
          </p:nvSpPr>
          <p:spPr>
            <a:xfrm>
              <a:off x="5584737" y="1572285"/>
              <a:ext cx="68961" cy="314231"/>
            </a:xfrm>
            <a:custGeom>
              <a:avLst/>
              <a:gdLst/>
              <a:ahLst/>
              <a:cxnLst/>
              <a:rect l="l" t="t" r="r" b="b"/>
              <a:pathLst>
                <a:path w="4270" h="19457" extrusionOk="0">
                  <a:moveTo>
                    <a:pt x="0" y="1"/>
                  </a:moveTo>
                  <a:lnTo>
                    <a:pt x="0" y="19456"/>
                  </a:lnTo>
                  <a:lnTo>
                    <a:pt x="4270" y="19456"/>
                  </a:lnTo>
                  <a:lnTo>
                    <a:pt x="4270"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904" name="Google Shape;904;p39"/>
            <p:cNvSpPr/>
            <p:nvPr/>
          </p:nvSpPr>
          <p:spPr>
            <a:xfrm>
              <a:off x="5702109" y="1710732"/>
              <a:ext cx="68331" cy="175777"/>
            </a:xfrm>
            <a:custGeom>
              <a:avLst/>
              <a:gdLst/>
              <a:ahLst/>
              <a:cxnLst/>
              <a:rect l="l" t="t" r="r" b="b"/>
              <a:pathLst>
                <a:path w="4231" h="10884" extrusionOk="0">
                  <a:moveTo>
                    <a:pt x="1" y="0"/>
                  </a:moveTo>
                  <a:lnTo>
                    <a:pt x="1" y="10883"/>
                  </a:lnTo>
                  <a:lnTo>
                    <a:pt x="4230" y="10883"/>
                  </a:lnTo>
                  <a:lnTo>
                    <a:pt x="423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905" name="Google Shape;905;p39"/>
            <p:cNvSpPr/>
            <p:nvPr/>
          </p:nvSpPr>
          <p:spPr>
            <a:xfrm>
              <a:off x="5819449" y="1516408"/>
              <a:ext cx="68314" cy="370110"/>
            </a:xfrm>
            <a:custGeom>
              <a:avLst/>
              <a:gdLst/>
              <a:ahLst/>
              <a:cxnLst/>
              <a:rect l="l" t="t" r="r" b="b"/>
              <a:pathLst>
                <a:path w="4230" h="22917" extrusionOk="0">
                  <a:moveTo>
                    <a:pt x="0" y="0"/>
                  </a:moveTo>
                  <a:lnTo>
                    <a:pt x="0" y="22916"/>
                  </a:lnTo>
                  <a:lnTo>
                    <a:pt x="4230" y="22916"/>
                  </a:lnTo>
                  <a:lnTo>
                    <a:pt x="423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906" name="Google Shape;906;p39"/>
            <p:cNvSpPr/>
            <p:nvPr/>
          </p:nvSpPr>
          <p:spPr>
            <a:xfrm>
              <a:off x="5936175" y="1643664"/>
              <a:ext cx="68977" cy="242848"/>
            </a:xfrm>
            <a:custGeom>
              <a:avLst/>
              <a:gdLst/>
              <a:ahLst/>
              <a:cxnLst/>
              <a:rect l="l" t="t" r="r" b="b"/>
              <a:pathLst>
                <a:path w="4271" h="15037" extrusionOk="0">
                  <a:moveTo>
                    <a:pt x="1" y="1"/>
                  </a:moveTo>
                  <a:lnTo>
                    <a:pt x="1" y="15036"/>
                  </a:lnTo>
                  <a:lnTo>
                    <a:pt x="4270" y="15036"/>
                  </a:lnTo>
                  <a:lnTo>
                    <a:pt x="4270"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907" name="Google Shape;907;p39"/>
            <p:cNvSpPr/>
            <p:nvPr/>
          </p:nvSpPr>
          <p:spPr>
            <a:xfrm>
              <a:off x="6053563" y="1486597"/>
              <a:ext cx="68912" cy="399922"/>
            </a:xfrm>
            <a:custGeom>
              <a:avLst/>
              <a:gdLst/>
              <a:ahLst/>
              <a:cxnLst/>
              <a:rect l="l" t="t" r="r" b="b"/>
              <a:pathLst>
                <a:path w="4267" h="24763" extrusionOk="0">
                  <a:moveTo>
                    <a:pt x="0" y="0"/>
                  </a:moveTo>
                  <a:lnTo>
                    <a:pt x="0" y="24762"/>
                  </a:lnTo>
                  <a:lnTo>
                    <a:pt x="4267" y="24762"/>
                  </a:lnTo>
                  <a:lnTo>
                    <a:pt x="4267"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908" name="Google Shape;908;p39"/>
            <p:cNvSpPr/>
            <p:nvPr/>
          </p:nvSpPr>
          <p:spPr>
            <a:xfrm>
              <a:off x="6170887" y="1572285"/>
              <a:ext cx="68977" cy="314231"/>
            </a:xfrm>
            <a:custGeom>
              <a:avLst/>
              <a:gdLst/>
              <a:ahLst/>
              <a:cxnLst/>
              <a:rect l="l" t="t" r="r" b="b"/>
              <a:pathLst>
                <a:path w="4271" h="19457" extrusionOk="0">
                  <a:moveTo>
                    <a:pt x="1" y="1"/>
                  </a:moveTo>
                  <a:lnTo>
                    <a:pt x="1" y="19456"/>
                  </a:lnTo>
                  <a:lnTo>
                    <a:pt x="4270" y="19456"/>
                  </a:lnTo>
                  <a:lnTo>
                    <a:pt x="4270"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909" name="Google Shape;909;p39"/>
            <p:cNvSpPr/>
            <p:nvPr/>
          </p:nvSpPr>
          <p:spPr>
            <a:xfrm>
              <a:off x="5584737" y="2007540"/>
              <a:ext cx="93799" cy="82623"/>
            </a:xfrm>
            <a:custGeom>
              <a:avLst/>
              <a:gdLst/>
              <a:ahLst/>
              <a:cxnLst/>
              <a:rect l="l" t="t" r="r" b="b"/>
              <a:pathLst>
                <a:path w="5808" h="5116" extrusionOk="0">
                  <a:moveTo>
                    <a:pt x="0" y="1"/>
                  </a:moveTo>
                  <a:lnTo>
                    <a:pt x="0" y="5116"/>
                  </a:lnTo>
                  <a:lnTo>
                    <a:pt x="5808" y="5116"/>
                  </a:lnTo>
                  <a:lnTo>
                    <a:pt x="5808"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10" name="Google Shape;910;p39"/>
            <p:cNvSpPr/>
            <p:nvPr/>
          </p:nvSpPr>
          <p:spPr>
            <a:xfrm>
              <a:off x="5758599" y="2007540"/>
              <a:ext cx="472597" cy="34190"/>
            </a:xfrm>
            <a:custGeom>
              <a:avLst/>
              <a:gdLst/>
              <a:ahLst/>
              <a:cxnLst/>
              <a:rect l="l" t="t" r="r" b="b"/>
              <a:pathLst>
                <a:path w="29263" h="2117" extrusionOk="0">
                  <a:moveTo>
                    <a:pt x="0" y="1"/>
                  </a:moveTo>
                  <a:lnTo>
                    <a:pt x="0" y="2117"/>
                  </a:lnTo>
                  <a:lnTo>
                    <a:pt x="29262" y="2117"/>
                  </a:lnTo>
                  <a:lnTo>
                    <a:pt x="29262"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911" name="Google Shape;911;p39"/>
            <p:cNvSpPr/>
            <p:nvPr/>
          </p:nvSpPr>
          <p:spPr>
            <a:xfrm>
              <a:off x="5758599" y="2055971"/>
              <a:ext cx="329767" cy="34190"/>
            </a:xfrm>
            <a:custGeom>
              <a:avLst/>
              <a:gdLst/>
              <a:ahLst/>
              <a:cxnLst/>
              <a:rect l="l" t="t" r="r" b="b"/>
              <a:pathLst>
                <a:path w="20419" h="2117" extrusionOk="0">
                  <a:moveTo>
                    <a:pt x="0" y="1"/>
                  </a:moveTo>
                  <a:lnTo>
                    <a:pt x="0" y="2117"/>
                  </a:lnTo>
                  <a:lnTo>
                    <a:pt x="20419" y="2117"/>
                  </a:lnTo>
                  <a:lnTo>
                    <a:pt x="20419"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912" name="Google Shape;912;p39"/>
            <p:cNvSpPr/>
            <p:nvPr/>
          </p:nvSpPr>
          <p:spPr>
            <a:xfrm>
              <a:off x="5584737" y="2152237"/>
              <a:ext cx="93799" cy="82591"/>
            </a:xfrm>
            <a:custGeom>
              <a:avLst/>
              <a:gdLst/>
              <a:ahLst/>
              <a:cxnLst/>
              <a:rect l="l" t="t" r="r" b="b"/>
              <a:pathLst>
                <a:path w="5808" h="5114" extrusionOk="0">
                  <a:moveTo>
                    <a:pt x="0" y="1"/>
                  </a:moveTo>
                  <a:lnTo>
                    <a:pt x="0" y="5113"/>
                  </a:lnTo>
                  <a:lnTo>
                    <a:pt x="5808" y="5113"/>
                  </a:lnTo>
                  <a:lnTo>
                    <a:pt x="5808"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13" name="Google Shape;913;p39"/>
            <p:cNvSpPr/>
            <p:nvPr/>
          </p:nvSpPr>
          <p:spPr>
            <a:xfrm>
              <a:off x="5758599" y="2152237"/>
              <a:ext cx="472597" cy="34157"/>
            </a:xfrm>
            <a:custGeom>
              <a:avLst/>
              <a:gdLst/>
              <a:ahLst/>
              <a:cxnLst/>
              <a:rect l="l" t="t" r="r" b="b"/>
              <a:pathLst>
                <a:path w="29263" h="2115" extrusionOk="0">
                  <a:moveTo>
                    <a:pt x="0" y="1"/>
                  </a:moveTo>
                  <a:lnTo>
                    <a:pt x="0" y="2114"/>
                  </a:lnTo>
                  <a:lnTo>
                    <a:pt x="29262" y="2114"/>
                  </a:lnTo>
                  <a:lnTo>
                    <a:pt x="29262"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914" name="Google Shape;914;p39"/>
            <p:cNvSpPr/>
            <p:nvPr/>
          </p:nvSpPr>
          <p:spPr>
            <a:xfrm>
              <a:off x="5758599" y="2200685"/>
              <a:ext cx="329767" cy="34141"/>
            </a:xfrm>
            <a:custGeom>
              <a:avLst/>
              <a:gdLst/>
              <a:ahLst/>
              <a:cxnLst/>
              <a:rect l="l" t="t" r="r" b="b"/>
              <a:pathLst>
                <a:path w="20419" h="2114" extrusionOk="0">
                  <a:moveTo>
                    <a:pt x="0" y="0"/>
                  </a:moveTo>
                  <a:lnTo>
                    <a:pt x="0" y="2113"/>
                  </a:lnTo>
                  <a:lnTo>
                    <a:pt x="20419" y="2113"/>
                  </a:lnTo>
                  <a:lnTo>
                    <a:pt x="20419"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915" name="Google Shape;915;p39"/>
            <p:cNvSpPr/>
            <p:nvPr/>
          </p:nvSpPr>
          <p:spPr>
            <a:xfrm>
              <a:off x="5459295" y="3051961"/>
              <a:ext cx="1055063" cy="18653"/>
            </a:xfrm>
            <a:custGeom>
              <a:avLst/>
              <a:gdLst/>
              <a:ahLst/>
              <a:cxnLst/>
              <a:rect l="l" t="t" r="r" b="b"/>
              <a:pathLst>
                <a:path w="65329" h="1155" extrusionOk="0">
                  <a:moveTo>
                    <a:pt x="0" y="1"/>
                  </a:moveTo>
                  <a:lnTo>
                    <a:pt x="0" y="1154"/>
                  </a:lnTo>
                  <a:lnTo>
                    <a:pt x="65328" y="1154"/>
                  </a:lnTo>
                  <a:lnTo>
                    <a:pt x="6532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916" name="Google Shape;916;p39"/>
            <p:cNvSpPr/>
            <p:nvPr/>
          </p:nvSpPr>
          <p:spPr>
            <a:xfrm>
              <a:off x="5459307" y="3017838"/>
              <a:ext cx="607967" cy="86306"/>
            </a:xfrm>
            <a:custGeom>
              <a:avLst/>
              <a:gdLst/>
              <a:ahLst/>
              <a:cxnLst/>
              <a:rect l="l" t="t" r="r" b="b"/>
              <a:pathLst>
                <a:path w="37645" h="5344" extrusionOk="0">
                  <a:moveTo>
                    <a:pt x="0" y="0"/>
                  </a:moveTo>
                  <a:lnTo>
                    <a:pt x="0" y="5343"/>
                  </a:lnTo>
                  <a:lnTo>
                    <a:pt x="37644" y="5343"/>
                  </a:lnTo>
                  <a:lnTo>
                    <a:pt x="37644"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917" name="Google Shape;917;p39"/>
            <p:cNvSpPr/>
            <p:nvPr/>
          </p:nvSpPr>
          <p:spPr>
            <a:xfrm>
              <a:off x="5885788" y="3297252"/>
              <a:ext cx="783679" cy="459532"/>
            </a:xfrm>
            <a:custGeom>
              <a:avLst/>
              <a:gdLst/>
              <a:ahLst/>
              <a:cxnLst/>
              <a:rect l="l" t="t" r="r" b="b"/>
              <a:pathLst>
                <a:path w="48525" h="28454" extrusionOk="0">
                  <a:moveTo>
                    <a:pt x="1" y="1"/>
                  </a:moveTo>
                  <a:lnTo>
                    <a:pt x="11880" y="28454"/>
                  </a:lnTo>
                  <a:lnTo>
                    <a:pt x="48525" y="28454"/>
                  </a:lnTo>
                  <a:lnTo>
                    <a:pt x="36642"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918" name="Google Shape;918;p39"/>
            <p:cNvSpPr/>
            <p:nvPr/>
          </p:nvSpPr>
          <p:spPr>
            <a:xfrm>
              <a:off x="5885788" y="3285431"/>
              <a:ext cx="1281696" cy="471354"/>
            </a:xfrm>
            <a:custGeom>
              <a:avLst/>
              <a:gdLst/>
              <a:ahLst/>
              <a:cxnLst/>
              <a:rect l="l" t="t" r="r" b="b"/>
              <a:pathLst>
                <a:path w="79362" h="29186" extrusionOk="0">
                  <a:moveTo>
                    <a:pt x="1385" y="1"/>
                  </a:moveTo>
                  <a:lnTo>
                    <a:pt x="1" y="733"/>
                  </a:lnTo>
                  <a:lnTo>
                    <a:pt x="36642" y="733"/>
                  </a:lnTo>
                  <a:lnTo>
                    <a:pt x="48525" y="29186"/>
                  </a:lnTo>
                  <a:lnTo>
                    <a:pt x="79362" y="29186"/>
                  </a:lnTo>
                  <a:lnTo>
                    <a:pt x="79362" y="27300"/>
                  </a:lnTo>
                  <a:lnTo>
                    <a:pt x="49792" y="27300"/>
                  </a:lnTo>
                  <a:lnTo>
                    <a:pt x="38374"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nvGrpSpPr>
            <p:cNvPr id="919" name="Google Shape;919;p39"/>
            <p:cNvGrpSpPr/>
            <p:nvPr/>
          </p:nvGrpSpPr>
          <p:grpSpPr>
            <a:xfrm>
              <a:off x="6070888" y="1110380"/>
              <a:ext cx="376517" cy="376242"/>
              <a:chOff x="2461125" y="503925"/>
              <a:chExt cx="411000" cy="410700"/>
            </a:xfrm>
          </p:grpSpPr>
          <p:sp>
            <p:nvSpPr>
              <p:cNvPr id="920" name="Google Shape;920;p39"/>
              <p:cNvSpPr/>
              <p:nvPr/>
            </p:nvSpPr>
            <p:spPr>
              <a:xfrm>
                <a:off x="2461125" y="503925"/>
                <a:ext cx="411000" cy="4107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921" name="Google Shape;921;p39"/>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22" name="Google Shape;922;p39"/>
            <p:cNvSpPr/>
            <p:nvPr/>
          </p:nvSpPr>
          <p:spPr>
            <a:xfrm>
              <a:off x="8182501" y="2480076"/>
              <a:ext cx="93802" cy="221752"/>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nvGrpSpPr>
            <p:cNvPr id="923" name="Google Shape;923;p39"/>
            <p:cNvGrpSpPr/>
            <p:nvPr/>
          </p:nvGrpSpPr>
          <p:grpSpPr>
            <a:xfrm rot="-5400000">
              <a:off x="6992614" y="883653"/>
              <a:ext cx="159837" cy="444280"/>
              <a:chOff x="5721650" y="2394750"/>
              <a:chExt cx="240900" cy="669600"/>
            </a:xfrm>
          </p:grpSpPr>
          <p:sp>
            <p:nvSpPr>
              <p:cNvPr id="924" name="Google Shape;924;p39"/>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25" name="Google Shape;925;p39"/>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26" name="Google Shape;926;p39"/>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927" name="Google Shape;927;p39"/>
            <p:cNvGrpSpPr/>
            <p:nvPr/>
          </p:nvGrpSpPr>
          <p:grpSpPr>
            <a:xfrm>
              <a:off x="5160733" y="3699617"/>
              <a:ext cx="444250" cy="443885"/>
              <a:chOff x="2461125" y="503925"/>
              <a:chExt cx="411000" cy="410700"/>
            </a:xfrm>
          </p:grpSpPr>
          <p:sp>
            <p:nvSpPr>
              <p:cNvPr id="928" name="Google Shape;928;p39"/>
              <p:cNvSpPr/>
              <p:nvPr/>
            </p:nvSpPr>
            <p:spPr>
              <a:xfrm>
                <a:off x="2461125" y="503925"/>
                <a:ext cx="411000" cy="4107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929" name="Google Shape;929;p39"/>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sp>
          <p:nvSpPr>
            <p:cNvPr id="930" name="Google Shape;930;p39"/>
            <p:cNvSpPr/>
            <p:nvPr/>
          </p:nvSpPr>
          <p:spPr>
            <a:xfrm rot="10800000">
              <a:off x="5248874" y="1581696"/>
              <a:ext cx="112067" cy="885869"/>
            </a:xfrm>
            <a:custGeom>
              <a:avLst/>
              <a:gdLst/>
              <a:ahLst/>
              <a:cxnLst/>
              <a:rect l="l" t="t" r="r" b="b"/>
              <a:pathLst>
                <a:path w="5767" h="45587" extrusionOk="0">
                  <a:moveTo>
                    <a:pt x="3009" y="0"/>
                  </a:moveTo>
                  <a:cubicBezTo>
                    <a:pt x="2591" y="0"/>
                    <a:pt x="2300" y="335"/>
                    <a:pt x="2300" y="752"/>
                  </a:cubicBezTo>
                  <a:cubicBezTo>
                    <a:pt x="2300" y="1130"/>
                    <a:pt x="2591" y="1464"/>
                    <a:pt x="3009" y="1464"/>
                  </a:cubicBezTo>
                  <a:cubicBezTo>
                    <a:pt x="3343" y="1464"/>
                    <a:pt x="3637" y="1254"/>
                    <a:pt x="3721" y="920"/>
                  </a:cubicBezTo>
                  <a:lnTo>
                    <a:pt x="5348" y="920"/>
                  </a:lnTo>
                  <a:lnTo>
                    <a:pt x="5348" y="44624"/>
                  </a:lnTo>
                  <a:lnTo>
                    <a:pt x="1421" y="44624"/>
                  </a:lnTo>
                  <a:cubicBezTo>
                    <a:pt x="1337" y="44333"/>
                    <a:pt x="1046" y="44082"/>
                    <a:pt x="712" y="44082"/>
                  </a:cubicBezTo>
                  <a:cubicBezTo>
                    <a:pt x="294" y="44082"/>
                    <a:pt x="0" y="44417"/>
                    <a:pt x="0" y="44834"/>
                  </a:cubicBezTo>
                  <a:cubicBezTo>
                    <a:pt x="0" y="45252"/>
                    <a:pt x="294" y="45587"/>
                    <a:pt x="712" y="45587"/>
                  </a:cubicBezTo>
                  <a:cubicBezTo>
                    <a:pt x="1046" y="45587"/>
                    <a:pt x="1337" y="45336"/>
                    <a:pt x="1421" y="45042"/>
                  </a:cubicBezTo>
                  <a:lnTo>
                    <a:pt x="5766" y="45042"/>
                  </a:lnTo>
                  <a:lnTo>
                    <a:pt x="5766" y="545"/>
                  </a:lnTo>
                  <a:lnTo>
                    <a:pt x="3721" y="545"/>
                  </a:lnTo>
                  <a:cubicBezTo>
                    <a:pt x="3637" y="211"/>
                    <a:pt x="3343" y="0"/>
                    <a:pt x="300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733D43-4227-4B4C-BBDA-9B59A534A244}"/>
              </a:ext>
            </a:extLst>
          </p:cNvPr>
          <p:cNvSpPr/>
          <p:nvPr/>
        </p:nvSpPr>
        <p:spPr>
          <a:xfrm>
            <a:off x="0" y="4915509"/>
            <a:ext cx="12192000" cy="1960598"/>
          </a:xfrm>
          <a:prstGeom prst="rect">
            <a:avLst/>
          </a:prstGeom>
          <a:solidFill>
            <a:srgbClr val="2C8DBF"/>
          </a:solidFill>
          <a:ln>
            <a:noFill/>
          </a:ln>
          <a:effectLst>
            <a:innerShdw blurRad="63500" dist="50800" dir="108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17B6B181-599C-48C3-BEB0-9F1923DDA37D}"/>
              </a:ext>
            </a:extLst>
          </p:cNvPr>
          <p:cNvSpPr/>
          <p:nvPr/>
        </p:nvSpPr>
        <p:spPr>
          <a:xfrm flipH="1">
            <a:off x="-7850" y="5877142"/>
            <a:ext cx="1455650" cy="1018208"/>
          </a:xfrm>
          <a:prstGeom prst="triangle">
            <a:avLst>
              <a:gd name="adj" fmla="val 100000"/>
            </a:avLst>
          </a:prstGeom>
          <a:solidFill>
            <a:schemeClr val="tx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8C95CCDB-FB54-4AA9-AB85-FB248C7E92A9}"/>
              </a:ext>
            </a:extLst>
          </p:cNvPr>
          <p:cNvSpPr/>
          <p:nvPr/>
        </p:nvSpPr>
        <p:spPr>
          <a:xfrm flipV="1">
            <a:off x="10736350" y="4049883"/>
            <a:ext cx="1455650" cy="1018208"/>
          </a:xfrm>
          <a:prstGeom prst="triangle">
            <a:avLst>
              <a:gd name="adj" fmla="val 100000"/>
            </a:avLst>
          </a:prstGeom>
          <a:solidFill>
            <a:schemeClr val="tx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a:extLst>
              <a:ext uri="{FF2B5EF4-FFF2-40B4-BE49-F238E27FC236}">
                <a16:creationId xmlns:a16="http://schemas.microsoft.com/office/drawing/2014/main" id="{46D905E6-9A82-455A-87BF-CAB886821BB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4" name="Object 3" hidden="1">
                        <a:extLst>
                          <a:ext uri="{FF2B5EF4-FFF2-40B4-BE49-F238E27FC236}">
                            <a16:creationId xmlns:a16="http://schemas.microsoft.com/office/drawing/2014/main" id="{46D905E6-9A82-455A-87BF-CAB886821B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FDA9AD-345E-4491-9BF8-05DE36979CEF}"/>
              </a:ext>
            </a:extLst>
          </p:cNvPr>
          <p:cNvSpPr>
            <a:spLocks noGrp="1"/>
          </p:cNvSpPr>
          <p:nvPr>
            <p:ph type="title"/>
          </p:nvPr>
        </p:nvSpPr>
        <p:spPr>
          <a:xfrm>
            <a:off x="279280" y="294227"/>
            <a:ext cx="10515600" cy="1325563"/>
          </a:xfrm>
        </p:spPr>
        <p:txBody>
          <a:bodyPr vert="horz"/>
          <a:lstStyle/>
          <a:p>
            <a:r>
              <a:rPr lang="en-US" b="1" u="sng" dirty="0">
                <a:solidFill>
                  <a:srgbClr val="FF0000"/>
                </a:solidFill>
                <a:latin typeface="Arial Black" panose="020B0A04020102020204" pitchFamily="34" charset="0"/>
              </a:rPr>
              <a:t>INTRODUCTION</a:t>
            </a:r>
            <a:br>
              <a:rPr lang="en-US" dirty="0"/>
            </a:br>
            <a:endParaRPr lang="en-US" dirty="0"/>
          </a:p>
        </p:txBody>
      </p:sp>
      <p:pic>
        <p:nvPicPr>
          <p:cNvPr id="10" name="Picture 9">
            <a:extLst>
              <a:ext uri="{FF2B5EF4-FFF2-40B4-BE49-F238E27FC236}">
                <a16:creationId xmlns:a16="http://schemas.microsoft.com/office/drawing/2014/main" id="{90D3F934-7267-43EE-B859-E0F85DB950A2}"/>
              </a:ext>
            </a:extLst>
          </p:cNvPr>
          <p:cNvPicPr>
            <a:picLocks noChangeAspect="1"/>
          </p:cNvPicPr>
          <p:nvPr/>
        </p:nvPicPr>
        <p:blipFill>
          <a:blip r:embed="rId5"/>
          <a:stretch>
            <a:fillRect/>
          </a:stretch>
        </p:blipFill>
        <p:spPr>
          <a:xfrm>
            <a:off x="5538974" y="825062"/>
            <a:ext cx="6106925" cy="5207876"/>
          </a:xfrm>
          <a:prstGeom prst="rect">
            <a:avLst/>
          </a:prstGeom>
        </p:spPr>
      </p:pic>
      <p:sp>
        <p:nvSpPr>
          <p:cNvPr id="11" name="Text Placeholder 2">
            <a:extLst>
              <a:ext uri="{FF2B5EF4-FFF2-40B4-BE49-F238E27FC236}">
                <a16:creationId xmlns:a16="http://schemas.microsoft.com/office/drawing/2014/main" id="{E11F8DD7-117F-4506-80D9-08A20DBFCA57}"/>
              </a:ext>
            </a:extLst>
          </p:cNvPr>
          <p:cNvSpPr txBox="1">
            <a:spLocks/>
          </p:cNvSpPr>
          <p:nvPr/>
        </p:nvSpPr>
        <p:spPr>
          <a:xfrm>
            <a:off x="295421" y="1713648"/>
            <a:ext cx="5078437" cy="2585323"/>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400" dirty="0">
                <a:solidFill>
                  <a:srgbClr val="92D050"/>
                </a:solidFill>
                <a:latin typeface="Century" panose="02040604050505020304" pitchFamily="18" charset="0"/>
                <a:cs typeface="Segoe UI" panose="020B0502040204020203" pitchFamily="34" charset="0"/>
              </a:rPr>
              <a:t>Instagram is a widely known social networking app that has amassed millions of data every day. As Data Analyst, we are responsible for analyzing this data and extracting valuable insights to aid the company. </a:t>
            </a:r>
          </a:p>
        </p:txBody>
      </p:sp>
      <p:sp>
        <p:nvSpPr>
          <p:cNvPr id="14" name="Text Placeholder 2">
            <a:extLst>
              <a:ext uri="{FF2B5EF4-FFF2-40B4-BE49-F238E27FC236}">
                <a16:creationId xmlns:a16="http://schemas.microsoft.com/office/drawing/2014/main" id="{2331B8F1-3829-4087-B963-429CF6993E38}"/>
              </a:ext>
            </a:extLst>
          </p:cNvPr>
          <p:cNvSpPr txBox="1">
            <a:spLocks/>
          </p:cNvSpPr>
          <p:nvPr/>
        </p:nvSpPr>
        <p:spPr>
          <a:xfrm>
            <a:off x="295421" y="4196430"/>
            <a:ext cx="4697452" cy="1661993"/>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US" sz="1800" b="1" dirty="0">
              <a:solidFill>
                <a:schemeClr val="bg1"/>
              </a:solidFill>
              <a:latin typeface="Segoe UI" panose="020B0502040204020203" pitchFamily="34" charset="0"/>
              <a:cs typeface="Segoe UI" panose="020B0502040204020203" pitchFamily="34" charset="0"/>
            </a:endParaRPr>
          </a:p>
          <a:p>
            <a:pPr>
              <a:lnSpc>
                <a:spcPct val="100000"/>
              </a:lnSpc>
              <a:spcBef>
                <a:spcPts val="0"/>
              </a:spcBef>
            </a:pPr>
            <a:endParaRPr lang="en-US" sz="1800" b="1" dirty="0">
              <a:solidFill>
                <a:schemeClr val="bg1"/>
              </a:solidFill>
              <a:latin typeface="Segoe UI" panose="020B0502040204020203" pitchFamily="34" charset="0"/>
              <a:cs typeface="Segoe UI" panose="020B0502040204020203" pitchFamily="34" charset="0"/>
            </a:endParaRPr>
          </a:p>
          <a:p>
            <a:pPr>
              <a:lnSpc>
                <a:spcPct val="100000"/>
              </a:lnSpc>
              <a:spcBef>
                <a:spcPts val="0"/>
              </a:spcBef>
            </a:pPr>
            <a:endParaRPr lang="en-US" sz="1800" b="1" dirty="0">
              <a:solidFill>
                <a:schemeClr val="bg1"/>
              </a:solidFill>
              <a:latin typeface="Segoe UI" panose="020B0502040204020203" pitchFamily="34" charset="0"/>
              <a:cs typeface="Segoe UI" panose="020B0502040204020203" pitchFamily="34" charset="0"/>
            </a:endParaRPr>
          </a:p>
          <a:p>
            <a:pPr>
              <a:lnSpc>
                <a:spcPct val="100000"/>
              </a:lnSpc>
              <a:spcBef>
                <a:spcPts val="0"/>
              </a:spcBef>
            </a:pPr>
            <a:endParaRPr lang="en-US" sz="1800" b="1" dirty="0">
              <a:solidFill>
                <a:schemeClr val="bg1"/>
              </a:solidFill>
              <a:latin typeface="Segoe UI" panose="020B0502040204020203" pitchFamily="34" charset="0"/>
              <a:cs typeface="Segoe UI" panose="020B0502040204020203" pitchFamily="34" charset="0"/>
            </a:endParaRPr>
          </a:p>
          <a:p>
            <a:pPr>
              <a:lnSpc>
                <a:spcPct val="100000"/>
              </a:lnSpc>
              <a:spcBef>
                <a:spcPts val="0"/>
              </a:spcBef>
            </a:pPr>
            <a:endParaRPr lang="en-US" sz="1800" b="1" dirty="0">
              <a:solidFill>
                <a:schemeClr val="bg1"/>
              </a:solidFill>
              <a:latin typeface="Segoe UI" panose="020B0502040204020203" pitchFamily="34" charset="0"/>
              <a:cs typeface="Segoe UI" panose="020B0502040204020203" pitchFamily="34" charset="0"/>
            </a:endParaRPr>
          </a:p>
          <a:p>
            <a:pPr>
              <a:lnSpc>
                <a:spcPct val="100000"/>
              </a:lnSpc>
              <a:spcBef>
                <a:spcPts val="0"/>
              </a:spcBef>
            </a:pPr>
            <a:endParaRPr lang="en-US" sz="1800" b="1" dirty="0">
              <a:solidFill>
                <a:schemeClr val="bg1"/>
              </a:solidFill>
              <a:latin typeface="Segoe UI" panose="020B0502040204020203" pitchFamily="34" charset="0"/>
              <a:cs typeface="Segoe UI" panose="020B0502040204020203" pitchFamily="34" charset="0"/>
            </a:endParaRPr>
          </a:p>
        </p:txBody>
      </p:sp>
      <p:sp>
        <p:nvSpPr>
          <p:cNvPr id="16" name="Oval 15">
            <a:extLst>
              <a:ext uri="{FF2B5EF4-FFF2-40B4-BE49-F238E27FC236}">
                <a16:creationId xmlns:a16="http://schemas.microsoft.com/office/drawing/2014/main" id="{837A94E7-62FD-4B61-9950-A8B000F4FA59}"/>
              </a:ext>
            </a:extLst>
          </p:cNvPr>
          <p:cNvSpPr/>
          <p:nvPr/>
        </p:nvSpPr>
        <p:spPr>
          <a:xfrm>
            <a:off x="8047258" y="4666982"/>
            <a:ext cx="880378" cy="880378"/>
          </a:xfrm>
          <a:prstGeom prst="ellipse">
            <a:avLst/>
          </a:prstGeom>
          <a:solidFill>
            <a:srgbClr val="D61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 name="Group 16">
            <a:extLst>
              <a:ext uri="{FF2B5EF4-FFF2-40B4-BE49-F238E27FC236}">
                <a16:creationId xmlns:a16="http://schemas.microsoft.com/office/drawing/2014/main" id="{1658C951-85A1-4C58-B5B2-77FAD4EC7887}"/>
              </a:ext>
            </a:extLst>
          </p:cNvPr>
          <p:cNvGrpSpPr/>
          <p:nvPr/>
        </p:nvGrpSpPr>
        <p:grpSpPr>
          <a:xfrm>
            <a:off x="8345366" y="4973821"/>
            <a:ext cx="284163" cy="266700"/>
            <a:chOff x="11029950" y="1357313"/>
            <a:chExt cx="284163" cy="266700"/>
          </a:xfrm>
          <a:solidFill>
            <a:schemeClr val="bg1"/>
          </a:solidFill>
        </p:grpSpPr>
        <p:sp>
          <p:nvSpPr>
            <p:cNvPr id="18" name="Freeform 3184">
              <a:extLst>
                <a:ext uri="{FF2B5EF4-FFF2-40B4-BE49-F238E27FC236}">
                  <a16:creationId xmlns:a16="http://schemas.microsoft.com/office/drawing/2014/main" id="{4380A2DA-DAEF-47D8-9817-F48389A38B60}"/>
                </a:ext>
              </a:extLst>
            </p:cNvPr>
            <p:cNvSpPr>
              <a:spLocks noEditPoints="1"/>
            </p:cNvSpPr>
            <p:nvPr/>
          </p:nvSpPr>
          <p:spPr bwMode="auto">
            <a:xfrm>
              <a:off x="11029950" y="1443038"/>
              <a:ext cx="284163" cy="180975"/>
            </a:xfrm>
            <a:custGeom>
              <a:avLst/>
              <a:gdLst>
                <a:gd name="T0" fmla="*/ 301 w 898"/>
                <a:gd name="T1" fmla="*/ 134 h 568"/>
                <a:gd name="T2" fmla="*/ 304 w 898"/>
                <a:gd name="T3" fmla="*/ 127 h 568"/>
                <a:gd name="T4" fmla="*/ 311 w 898"/>
                <a:gd name="T5" fmla="*/ 124 h 568"/>
                <a:gd name="T6" fmla="*/ 318 w 898"/>
                <a:gd name="T7" fmla="*/ 123 h 568"/>
                <a:gd name="T8" fmla="*/ 626 w 898"/>
                <a:gd name="T9" fmla="*/ 276 h 568"/>
                <a:gd name="T10" fmla="*/ 633 w 898"/>
                <a:gd name="T11" fmla="*/ 281 h 568"/>
                <a:gd name="T12" fmla="*/ 635 w 898"/>
                <a:gd name="T13" fmla="*/ 289 h 568"/>
                <a:gd name="T14" fmla="*/ 633 w 898"/>
                <a:gd name="T15" fmla="*/ 296 h 568"/>
                <a:gd name="T16" fmla="*/ 626 w 898"/>
                <a:gd name="T17" fmla="*/ 303 h 568"/>
                <a:gd name="T18" fmla="*/ 318 w 898"/>
                <a:gd name="T19" fmla="*/ 455 h 568"/>
                <a:gd name="T20" fmla="*/ 311 w 898"/>
                <a:gd name="T21" fmla="*/ 455 h 568"/>
                <a:gd name="T22" fmla="*/ 304 w 898"/>
                <a:gd name="T23" fmla="*/ 450 h 568"/>
                <a:gd name="T24" fmla="*/ 301 w 898"/>
                <a:gd name="T25" fmla="*/ 444 h 568"/>
                <a:gd name="T26" fmla="*/ 300 w 898"/>
                <a:gd name="T27" fmla="*/ 138 h 568"/>
                <a:gd name="T28" fmla="*/ 1 w 898"/>
                <a:gd name="T29" fmla="*/ 507 h 568"/>
                <a:gd name="T30" fmla="*/ 4 w 898"/>
                <a:gd name="T31" fmla="*/ 520 h 568"/>
                <a:gd name="T32" fmla="*/ 9 w 898"/>
                <a:gd name="T33" fmla="*/ 532 h 568"/>
                <a:gd name="T34" fmla="*/ 16 w 898"/>
                <a:gd name="T35" fmla="*/ 543 h 568"/>
                <a:gd name="T36" fmla="*/ 26 w 898"/>
                <a:gd name="T37" fmla="*/ 552 h 568"/>
                <a:gd name="T38" fmla="*/ 37 w 898"/>
                <a:gd name="T39" fmla="*/ 559 h 568"/>
                <a:gd name="T40" fmla="*/ 50 w 898"/>
                <a:gd name="T41" fmla="*/ 565 h 568"/>
                <a:gd name="T42" fmla="*/ 63 w 898"/>
                <a:gd name="T43" fmla="*/ 568 h 568"/>
                <a:gd name="T44" fmla="*/ 830 w 898"/>
                <a:gd name="T45" fmla="*/ 568 h 568"/>
                <a:gd name="T46" fmla="*/ 837 w 898"/>
                <a:gd name="T47" fmla="*/ 568 h 568"/>
                <a:gd name="T48" fmla="*/ 850 w 898"/>
                <a:gd name="T49" fmla="*/ 565 h 568"/>
                <a:gd name="T50" fmla="*/ 863 w 898"/>
                <a:gd name="T51" fmla="*/ 559 h 568"/>
                <a:gd name="T52" fmla="*/ 873 w 898"/>
                <a:gd name="T53" fmla="*/ 552 h 568"/>
                <a:gd name="T54" fmla="*/ 883 w 898"/>
                <a:gd name="T55" fmla="*/ 543 h 568"/>
                <a:gd name="T56" fmla="*/ 891 w 898"/>
                <a:gd name="T57" fmla="*/ 532 h 568"/>
                <a:gd name="T58" fmla="*/ 896 w 898"/>
                <a:gd name="T59" fmla="*/ 520 h 568"/>
                <a:gd name="T60" fmla="*/ 898 w 898"/>
                <a:gd name="T61" fmla="*/ 507 h 568"/>
                <a:gd name="T62" fmla="*/ 898 w 898"/>
                <a:gd name="T63" fmla="*/ 0 h 568"/>
                <a:gd name="T64" fmla="*/ 0 w 898"/>
                <a:gd name="T65" fmla="*/ 50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8" h="568">
                  <a:moveTo>
                    <a:pt x="300" y="138"/>
                  </a:moveTo>
                  <a:lnTo>
                    <a:pt x="301" y="134"/>
                  </a:lnTo>
                  <a:lnTo>
                    <a:pt x="302" y="130"/>
                  </a:lnTo>
                  <a:lnTo>
                    <a:pt x="304" y="127"/>
                  </a:lnTo>
                  <a:lnTo>
                    <a:pt x="307" y="125"/>
                  </a:lnTo>
                  <a:lnTo>
                    <a:pt x="311" y="124"/>
                  </a:lnTo>
                  <a:lnTo>
                    <a:pt x="314" y="123"/>
                  </a:lnTo>
                  <a:lnTo>
                    <a:pt x="318" y="123"/>
                  </a:lnTo>
                  <a:lnTo>
                    <a:pt x="321" y="124"/>
                  </a:lnTo>
                  <a:lnTo>
                    <a:pt x="626" y="276"/>
                  </a:lnTo>
                  <a:lnTo>
                    <a:pt x="629" y="278"/>
                  </a:lnTo>
                  <a:lnTo>
                    <a:pt x="633" y="281"/>
                  </a:lnTo>
                  <a:lnTo>
                    <a:pt x="634" y="285"/>
                  </a:lnTo>
                  <a:lnTo>
                    <a:pt x="635" y="289"/>
                  </a:lnTo>
                  <a:lnTo>
                    <a:pt x="634" y="293"/>
                  </a:lnTo>
                  <a:lnTo>
                    <a:pt x="633" y="296"/>
                  </a:lnTo>
                  <a:lnTo>
                    <a:pt x="629" y="300"/>
                  </a:lnTo>
                  <a:lnTo>
                    <a:pt x="626" y="303"/>
                  </a:lnTo>
                  <a:lnTo>
                    <a:pt x="321" y="454"/>
                  </a:lnTo>
                  <a:lnTo>
                    <a:pt x="318" y="455"/>
                  </a:lnTo>
                  <a:lnTo>
                    <a:pt x="315" y="455"/>
                  </a:lnTo>
                  <a:lnTo>
                    <a:pt x="311" y="455"/>
                  </a:lnTo>
                  <a:lnTo>
                    <a:pt x="307" y="452"/>
                  </a:lnTo>
                  <a:lnTo>
                    <a:pt x="304" y="450"/>
                  </a:lnTo>
                  <a:lnTo>
                    <a:pt x="302" y="447"/>
                  </a:lnTo>
                  <a:lnTo>
                    <a:pt x="301" y="444"/>
                  </a:lnTo>
                  <a:lnTo>
                    <a:pt x="300" y="440"/>
                  </a:lnTo>
                  <a:lnTo>
                    <a:pt x="300" y="138"/>
                  </a:lnTo>
                  <a:close/>
                  <a:moveTo>
                    <a:pt x="0" y="500"/>
                  </a:moveTo>
                  <a:lnTo>
                    <a:pt x="1" y="507"/>
                  </a:lnTo>
                  <a:lnTo>
                    <a:pt x="2" y="513"/>
                  </a:lnTo>
                  <a:lnTo>
                    <a:pt x="4" y="520"/>
                  </a:lnTo>
                  <a:lnTo>
                    <a:pt x="7" y="526"/>
                  </a:lnTo>
                  <a:lnTo>
                    <a:pt x="9" y="532"/>
                  </a:lnTo>
                  <a:lnTo>
                    <a:pt x="13" y="538"/>
                  </a:lnTo>
                  <a:lnTo>
                    <a:pt x="16" y="543"/>
                  </a:lnTo>
                  <a:lnTo>
                    <a:pt x="21" y="548"/>
                  </a:lnTo>
                  <a:lnTo>
                    <a:pt x="26" y="552"/>
                  </a:lnTo>
                  <a:lnTo>
                    <a:pt x="31" y="556"/>
                  </a:lnTo>
                  <a:lnTo>
                    <a:pt x="37" y="559"/>
                  </a:lnTo>
                  <a:lnTo>
                    <a:pt x="43" y="563"/>
                  </a:lnTo>
                  <a:lnTo>
                    <a:pt x="50" y="565"/>
                  </a:lnTo>
                  <a:lnTo>
                    <a:pt x="56" y="567"/>
                  </a:lnTo>
                  <a:lnTo>
                    <a:pt x="63" y="568"/>
                  </a:lnTo>
                  <a:lnTo>
                    <a:pt x="70" y="568"/>
                  </a:lnTo>
                  <a:lnTo>
                    <a:pt x="830" y="568"/>
                  </a:lnTo>
                  <a:lnTo>
                    <a:pt x="830" y="568"/>
                  </a:lnTo>
                  <a:lnTo>
                    <a:pt x="837" y="568"/>
                  </a:lnTo>
                  <a:lnTo>
                    <a:pt x="843" y="567"/>
                  </a:lnTo>
                  <a:lnTo>
                    <a:pt x="850" y="565"/>
                  </a:lnTo>
                  <a:lnTo>
                    <a:pt x="856" y="563"/>
                  </a:lnTo>
                  <a:lnTo>
                    <a:pt x="863" y="559"/>
                  </a:lnTo>
                  <a:lnTo>
                    <a:pt x="868" y="556"/>
                  </a:lnTo>
                  <a:lnTo>
                    <a:pt x="873" y="552"/>
                  </a:lnTo>
                  <a:lnTo>
                    <a:pt x="879" y="548"/>
                  </a:lnTo>
                  <a:lnTo>
                    <a:pt x="883" y="543"/>
                  </a:lnTo>
                  <a:lnTo>
                    <a:pt x="886" y="538"/>
                  </a:lnTo>
                  <a:lnTo>
                    <a:pt x="891" y="532"/>
                  </a:lnTo>
                  <a:lnTo>
                    <a:pt x="893" y="526"/>
                  </a:lnTo>
                  <a:lnTo>
                    <a:pt x="896" y="520"/>
                  </a:lnTo>
                  <a:lnTo>
                    <a:pt x="897" y="513"/>
                  </a:lnTo>
                  <a:lnTo>
                    <a:pt x="898" y="507"/>
                  </a:lnTo>
                  <a:lnTo>
                    <a:pt x="898" y="500"/>
                  </a:lnTo>
                  <a:lnTo>
                    <a:pt x="898" y="0"/>
                  </a:lnTo>
                  <a:lnTo>
                    <a:pt x="0" y="0"/>
                  </a:lnTo>
                  <a:lnTo>
                    <a:pt x="0"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185">
              <a:extLst>
                <a:ext uri="{FF2B5EF4-FFF2-40B4-BE49-F238E27FC236}">
                  <a16:creationId xmlns:a16="http://schemas.microsoft.com/office/drawing/2014/main" id="{A3F9D5BF-D827-4704-B606-DE5804F81022}"/>
                </a:ext>
              </a:extLst>
            </p:cNvPr>
            <p:cNvSpPr>
              <a:spLocks/>
            </p:cNvSpPr>
            <p:nvPr/>
          </p:nvSpPr>
          <p:spPr bwMode="auto">
            <a:xfrm>
              <a:off x="11264900" y="1379538"/>
              <a:ext cx="49213" cy="53975"/>
            </a:xfrm>
            <a:custGeom>
              <a:avLst/>
              <a:gdLst>
                <a:gd name="T0" fmla="*/ 0 w 159"/>
                <a:gd name="T1" fmla="*/ 171 h 171"/>
                <a:gd name="T2" fmla="*/ 159 w 159"/>
                <a:gd name="T3" fmla="*/ 171 h 171"/>
                <a:gd name="T4" fmla="*/ 159 w 159"/>
                <a:gd name="T5" fmla="*/ 0 h 171"/>
                <a:gd name="T6" fmla="*/ 0 w 159"/>
                <a:gd name="T7" fmla="*/ 171 h 171"/>
              </a:gdLst>
              <a:ahLst/>
              <a:cxnLst>
                <a:cxn ang="0">
                  <a:pos x="T0" y="T1"/>
                </a:cxn>
                <a:cxn ang="0">
                  <a:pos x="T2" y="T3"/>
                </a:cxn>
                <a:cxn ang="0">
                  <a:pos x="T4" y="T5"/>
                </a:cxn>
                <a:cxn ang="0">
                  <a:pos x="T6" y="T7"/>
                </a:cxn>
              </a:cxnLst>
              <a:rect l="0" t="0" r="r" b="b"/>
              <a:pathLst>
                <a:path w="159" h="171">
                  <a:moveTo>
                    <a:pt x="0" y="171"/>
                  </a:moveTo>
                  <a:lnTo>
                    <a:pt x="159" y="171"/>
                  </a:lnTo>
                  <a:lnTo>
                    <a:pt x="159" y="0"/>
                  </a:lnTo>
                  <a:lnTo>
                    <a:pt x="0"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186">
              <a:extLst>
                <a:ext uri="{FF2B5EF4-FFF2-40B4-BE49-F238E27FC236}">
                  <a16:creationId xmlns:a16="http://schemas.microsoft.com/office/drawing/2014/main" id="{D6A6010B-927B-4DB1-9145-AC26398F9043}"/>
                </a:ext>
              </a:extLst>
            </p:cNvPr>
            <p:cNvSpPr>
              <a:spLocks/>
            </p:cNvSpPr>
            <p:nvPr/>
          </p:nvSpPr>
          <p:spPr bwMode="auto">
            <a:xfrm>
              <a:off x="11069638" y="1357313"/>
              <a:ext cx="106363" cy="76200"/>
            </a:xfrm>
            <a:custGeom>
              <a:avLst/>
              <a:gdLst>
                <a:gd name="T0" fmla="*/ 108 w 333"/>
                <a:gd name="T1" fmla="*/ 240 h 240"/>
                <a:gd name="T2" fmla="*/ 333 w 333"/>
                <a:gd name="T3" fmla="*/ 0 h 240"/>
                <a:gd name="T4" fmla="*/ 225 w 333"/>
                <a:gd name="T5" fmla="*/ 0 h 240"/>
                <a:gd name="T6" fmla="*/ 0 w 333"/>
                <a:gd name="T7" fmla="*/ 240 h 240"/>
                <a:gd name="T8" fmla="*/ 108 w 333"/>
                <a:gd name="T9" fmla="*/ 240 h 240"/>
              </a:gdLst>
              <a:ahLst/>
              <a:cxnLst>
                <a:cxn ang="0">
                  <a:pos x="T0" y="T1"/>
                </a:cxn>
                <a:cxn ang="0">
                  <a:pos x="T2" y="T3"/>
                </a:cxn>
                <a:cxn ang="0">
                  <a:pos x="T4" y="T5"/>
                </a:cxn>
                <a:cxn ang="0">
                  <a:pos x="T6" y="T7"/>
                </a:cxn>
                <a:cxn ang="0">
                  <a:pos x="T8" y="T9"/>
                </a:cxn>
              </a:cxnLst>
              <a:rect l="0" t="0" r="r" b="b"/>
              <a:pathLst>
                <a:path w="333" h="240">
                  <a:moveTo>
                    <a:pt x="108" y="240"/>
                  </a:moveTo>
                  <a:lnTo>
                    <a:pt x="333" y="0"/>
                  </a:lnTo>
                  <a:lnTo>
                    <a:pt x="225" y="0"/>
                  </a:lnTo>
                  <a:lnTo>
                    <a:pt x="0" y="240"/>
                  </a:lnTo>
                  <a:lnTo>
                    <a:pt x="10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187">
              <a:extLst>
                <a:ext uri="{FF2B5EF4-FFF2-40B4-BE49-F238E27FC236}">
                  <a16:creationId xmlns:a16="http://schemas.microsoft.com/office/drawing/2014/main" id="{B00CB443-94B9-4E26-B53E-6BE80A23797A}"/>
                </a:ext>
              </a:extLst>
            </p:cNvPr>
            <p:cNvSpPr>
              <a:spLocks/>
            </p:cNvSpPr>
            <p:nvPr/>
          </p:nvSpPr>
          <p:spPr bwMode="auto">
            <a:xfrm>
              <a:off x="11217275" y="1357313"/>
              <a:ext cx="95250" cy="76200"/>
            </a:xfrm>
            <a:custGeom>
              <a:avLst/>
              <a:gdLst>
                <a:gd name="T0" fmla="*/ 109 w 302"/>
                <a:gd name="T1" fmla="*/ 240 h 240"/>
                <a:gd name="T2" fmla="*/ 302 w 302"/>
                <a:gd name="T3" fmla="*/ 34 h 240"/>
                <a:gd name="T4" fmla="*/ 297 w 302"/>
                <a:gd name="T5" fmla="*/ 27 h 240"/>
                <a:gd name="T6" fmla="*/ 293 w 302"/>
                <a:gd name="T7" fmla="*/ 21 h 240"/>
                <a:gd name="T8" fmla="*/ 289 w 302"/>
                <a:gd name="T9" fmla="*/ 15 h 240"/>
                <a:gd name="T10" fmla="*/ 283 w 302"/>
                <a:gd name="T11" fmla="*/ 10 h 240"/>
                <a:gd name="T12" fmla="*/ 277 w 302"/>
                <a:gd name="T13" fmla="*/ 7 h 240"/>
                <a:gd name="T14" fmla="*/ 271 w 302"/>
                <a:gd name="T15" fmla="*/ 4 h 240"/>
                <a:gd name="T16" fmla="*/ 264 w 302"/>
                <a:gd name="T17" fmla="*/ 1 h 240"/>
                <a:gd name="T18" fmla="*/ 257 w 302"/>
                <a:gd name="T19" fmla="*/ 0 h 240"/>
                <a:gd name="T20" fmla="*/ 227 w 302"/>
                <a:gd name="T21" fmla="*/ 0 h 240"/>
                <a:gd name="T22" fmla="*/ 0 w 302"/>
                <a:gd name="T23" fmla="*/ 240 h 240"/>
                <a:gd name="T24" fmla="*/ 109 w 302"/>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2" h="240">
                  <a:moveTo>
                    <a:pt x="109" y="240"/>
                  </a:moveTo>
                  <a:lnTo>
                    <a:pt x="302" y="34"/>
                  </a:lnTo>
                  <a:lnTo>
                    <a:pt x="297" y="27"/>
                  </a:lnTo>
                  <a:lnTo>
                    <a:pt x="293" y="21"/>
                  </a:lnTo>
                  <a:lnTo>
                    <a:pt x="289" y="15"/>
                  </a:lnTo>
                  <a:lnTo>
                    <a:pt x="283" y="10"/>
                  </a:lnTo>
                  <a:lnTo>
                    <a:pt x="277" y="7"/>
                  </a:lnTo>
                  <a:lnTo>
                    <a:pt x="271" y="4"/>
                  </a:lnTo>
                  <a:lnTo>
                    <a:pt x="264" y="1"/>
                  </a:lnTo>
                  <a:lnTo>
                    <a:pt x="257" y="0"/>
                  </a:lnTo>
                  <a:lnTo>
                    <a:pt x="227" y="0"/>
                  </a:lnTo>
                  <a:lnTo>
                    <a:pt x="0" y="240"/>
                  </a:lnTo>
                  <a:lnTo>
                    <a:pt x="109"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188">
              <a:extLst>
                <a:ext uri="{FF2B5EF4-FFF2-40B4-BE49-F238E27FC236}">
                  <a16:creationId xmlns:a16="http://schemas.microsoft.com/office/drawing/2014/main" id="{AC3C22B8-9D8C-455A-84C2-10317BF0C7FB}"/>
                </a:ext>
              </a:extLst>
            </p:cNvPr>
            <p:cNvSpPr>
              <a:spLocks/>
            </p:cNvSpPr>
            <p:nvPr/>
          </p:nvSpPr>
          <p:spPr bwMode="auto">
            <a:xfrm>
              <a:off x="11169650" y="1357313"/>
              <a:ext cx="106363" cy="76200"/>
            </a:xfrm>
            <a:custGeom>
              <a:avLst/>
              <a:gdLst>
                <a:gd name="T0" fmla="*/ 109 w 335"/>
                <a:gd name="T1" fmla="*/ 240 h 240"/>
                <a:gd name="T2" fmla="*/ 335 w 335"/>
                <a:gd name="T3" fmla="*/ 0 h 240"/>
                <a:gd name="T4" fmla="*/ 227 w 335"/>
                <a:gd name="T5" fmla="*/ 0 h 240"/>
                <a:gd name="T6" fmla="*/ 0 w 335"/>
                <a:gd name="T7" fmla="*/ 240 h 240"/>
                <a:gd name="T8" fmla="*/ 109 w 335"/>
                <a:gd name="T9" fmla="*/ 240 h 240"/>
              </a:gdLst>
              <a:ahLst/>
              <a:cxnLst>
                <a:cxn ang="0">
                  <a:pos x="T0" y="T1"/>
                </a:cxn>
                <a:cxn ang="0">
                  <a:pos x="T2" y="T3"/>
                </a:cxn>
                <a:cxn ang="0">
                  <a:pos x="T4" y="T5"/>
                </a:cxn>
                <a:cxn ang="0">
                  <a:pos x="T6" y="T7"/>
                </a:cxn>
                <a:cxn ang="0">
                  <a:pos x="T8" y="T9"/>
                </a:cxn>
              </a:cxnLst>
              <a:rect l="0" t="0" r="r" b="b"/>
              <a:pathLst>
                <a:path w="335" h="240">
                  <a:moveTo>
                    <a:pt x="109" y="240"/>
                  </a:moveTo>
                  <a:lnTo>
                    <a:pt x="335" y="0"/>
                  </a:lnTo>
                  <a:lnTo>
                    <a:pt x="227" y="0"/>
                  </a:lnTo>
                  <a:lnTo>
                    <a:pt x="0" y="240"/>
                  </a:lnTo>
                  <a:lnTo>
                    <a:pt x="109"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189">
              <a:extLst>
                <a:ext uri="{FF2B5EF4-FFF2-40B4-BE49-F238E27FC236}">
                  <a16:creationId xmlns:a16="http://schemas.microsoft.com/office/drawing/2014/main" id="{8F5E1376-99DE-4C26-9DAB-66C1DECC148C}"/>
                </a:ext>
              </a:extLst>
            </p:cNvPr>
            <p:cNvSpPr>
              <a:spLocks/>
            </p:cNvSpPr>
            <p:nvPr/>
          </p:nvSpPr>
          <p:spPr bwMode="auto">
            <a:xfrm>
              <a:off x="11029950" y="1357313"/>
              <a:ext cx="98425" cy="76200"/>
            </a:xfrm>
            <a:custGeom>
              <a:avLst/>
              <a:gdLst>
                <a:gd name="T0" fmla="*/ 311 w 311"/>
                <a:gd name="T1" fmla="*/ 0 h 240"/>
                <a:gd name="T2" fmla="*/ 201 w 311"/>
                <a:gd name="T3" fmla="*/ 0 h 240"/>
                <a:gd name="T4" fmla="*/ 0 w 311"/>
                <a:gd name="T5" fmla="*/ 217 h 240"/>
                <a:gd name="T6" fmla="*/ 0 w 311"/>
                <a:gd name="T7" fmla="*/ 240 h 240"/>
                <a:gd name="T8" fmla="*/ 84 w 311"/>
                <a:gd name="T9" fmla="*/ 240 h 240"/>
                <a:gd name="T10" fmla="*/ 311 w 311"/>
                <a:gd name="T11" fmla="*/ 0 h 240"/>
              </a:gdLst>
              <a:ahLst/>
              <a:cxnLst>
                <a:cxn ang="0">
                  <a:pos x="T0" y="T1"/>
                </a:cxn>
                <a:cxn ang="0">
                  <a:pos x="T2" y="T3"/>
                </a:cxn>
                <a:cxn ang="0">
                  <a:pos x="T4" y="T5"/>
                </a:cxn>
                <a:cxn ang="0">
                  <a:pos x="T6" y="T7"/>
                </a:cxn>
                <a:cxn ang="0">
                  <a:pos x="T8" y="T9"/>
                </a:cxn>
                <a:cxn ang="0">
                  <a:pos x="T10" y="T11"/>
                </a:cxn>
              </a:cxnLst>
              <a:rect l="0" t="0" r="r" b="b"/>
              <a:pathLst>
                <a:path w="311" h="240">
                  <a:moveTo>
                    <a:pt x="311" y="0"/>
                  </a:moveTo>
                  <a:lnTo>
                    <a:pt x="201" y="0"/>
                  </a:lnTo>
                  <a:lnTo>
                    <a:pt x="0" y="217"/>
                  </a:lnTo>
                  <a:lnTo>
                    <a:pt x="0" y="240"/>
                  </a:lnTo>
                  <a:lnTo>
                    <a:pt x="84" y="240"/>
                  </a:lnTo>
                  <a:lnTo>
                    <a:pt x="3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190">
              <a:extLst>
                <a:ext uri="{FF2B5EF4-FFF2-40B4-BE49-F238E27FC236}">
                  <a16:creationId xmlns:a16="http://schemas.microsoft.com/office/drawing/2014/main" id="{645BE2A1-F6B5-4B9A-993C-01285BC0D6B2}"/>
                </a:ext>
              </a:extLst>
            </p:cNvPr>
            <p:cNvSpPr>
              <a:spLocks/>
            </p:cNvSpPr>
            <p:nvPr/>
          </p:nvSpPr>
          <p:spPr bwMode="auto">
            <a:xfrm>
              <a:off x="11029950" y="1357313"/>
              <a:ext cx="50800" cy="55563"/>
            </a:xfrm>
            <a:custGeom>
              <a:avLst/>
              <a:gdLst>
                <a:gd name="T0" fmla="*/ 54 w 161"/>
                <a:gd name="T1" fmla="*/ 0 h 173"/>
                <a:gd name="T2" fmla="*/ 47 w 161"/>
                <a:gd name="T3" fmla="*/ 1 h 173"/>
                <a:gd name="T4" fmla="*/ 42 w 161"/>
                <a:gd name="T5" fmla="*/ 3 h 173"/>
                <a:gd name="T6" fmla="*/ 37 w 161"/>
                <a:gd name="T7" fmla="*/ 5 h 173"/>
                <a:gd name="T8" fmla="*/ 31 w 161"/>
                <a:gd name="T9" fmla="*/ 8 h 173"/>
                <a:gd name="T10" fmla="*/ 27 w 161"/>
                <a:gd name="T11" fmla="*/ 11 h 173"/>
                <a:gd name="T12" fmla="*/ 23 w 161"/>
                <a:gd name="T13" fmla="*/ 14 h 173"/>
                <a:gd name="T14" fmla="*/ 19 w 161"/>
                <a:gd name="T15" fmla="*/ 20 h 173"/>
                <a:gd name="T16" fmla="*/ 15 w 161"/>
                <a:gd name="T17" fmla="*/ 24 h 173"/>
                <a:gd name="T18" fmla="*/ 9 w 161"/>
                <a:gd name="T19" fmla="*/ 35 h 173"/>
                <a:gd name="T20" fmla="*/ 5 w 161"/>
                <a:gd name="T21" fmla="*/ 46 h 173"/>
                <a:gd name="T22" fmla="*/ 1 w 161"/>
                <a:gd name="T23" fmla="*/ 57 h 173"/>
                <a:gd name="T24" fmla="*/ 0 w 161"/>
                <a:gd name="T25" fmla="*/ 69 h 173"/>
                <a:gd name="T26" fmla="*/ 0 w 161"/>
                <a:gd name="T27" fmla="*/ 173 h 173"/>
                <a:gd name="T28" fmla="*/ 161 w 161"/>
                <a:gd name="T29" fmla="*/ 0 h 173"/>
                <a:gd name="T30" fmla="*/ 54 w 161"/>
                <a:gd name="T3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3">
                  <a:moveTo>
                    <a:pt x="54" y="0"/>
                  </a:moveTo>
                  <a:lnTo>
                    <a:pt x="47" y="1"/>
                  </a:lnTo>
                  <a:lnTo>
                    <a:pt x="42" y="3"/>
                  </a:lnTo>
                  <a:lnTo>
                    <a:pt x="37" y="5"/>
                  </a:lnTo>
                  <a:lnTo>
                    <a:pt x="31" y="8"/>
                  </a:lnTo>
                  <a:lnTo>
                    <a:pt x="27" y="11"/>
                  </a:lnTo>
                  <a:lnTo>
                    <a:pt x="23" y="14"/>
                  </a:lnTo>
                  <a:lnTo>
                    <a:pt x="19" y="20"/>
                  </a:lnTo>
                  <a:lnTo>
                    <a:pt x="15" y="24"/>
                  </a:lnTo>
                  <a:lnTo>
                    <a:pt x="9" y="35"/>
                  </a:lnTo>
                  <a:lnTo>
                    <a:pt x="5" y="46"/>
                  </a:lnTo>
                  <a:lnTo>
                    <a:pt x="1" y="57"/>
                  </a:lnTo>
                  <a:lnTo>
                    <a:pt x="0" y="69"/>
                  </a:lnTo>
                  <a:lnTo>
                    <a:pt x="0" y="173"/>
                  </a:lnTo>
                  <a:lnTo>
                    <a:pt x="161" y="0"/>
                  </a:ln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191">
              <a:extLst>
                <a:ext uri="{FF2B5EF4-FFF2-40B4-BE49-F238E27FC236}">
                  <a16:creationId xmlns:a16="http://schemas.microsoft.com/office/drawing/2014/main" id="{4F157608-1D95-47CE-A353-BC290C8E93C5}"/>
                </a:ext>
              </a:extLst>
            </p:cNvPr>
            <p:cNvSpPr>
              <a:spLocks/>
            </p:cNvSpPr>
            <p:nvPr/>
          </p:nvSpPr>
          <p:spPr bwMode="auto">
            <a:xfrm>
              <a:off x="11117263" y="1357313"/>
              <a:ext cx="111125" cy="76200"/>
            </a:xfrm>
            <a:custGeom>
              <a:avLst/>
              <a:gdLst>
                <a:gd name="T0" fmla="*/ 123 w 349"/>
                <a:gd name="T1" fmla="*/ 240 h 240"/>
                <a:gd name="T2" fmla="*/ 349 w 349"/>
                <a:gd name="T3" fmla="*/ 0 h 240"/>
                <a:gd name="T4" fmla="*/ 226 w 349"/>
                <a:gd name="T5" fmla="*/ 0 h 240"/>
                <a:gd name="T6" fmla="*/ 0 w 349"/>
                <a:gd name="T7" fmla="*/ 240 h 240"/>
                <a:gd name="T8" fmla="*/ 123 w 349"/>
                <a:gd name="T9" fmla="*/ 240 h 240"/>
              </a:gdLst>
              <a:ahLst/>
              <a:cxnLst>
                <a:cxn ang="0">
                  <a:pos x="T0" y="T1"/>
                </a:cxn>
                <a:cxn ang="0">
                  <a:pos x="T2" y="T3"/>
                </a:cxn>
                <a:cxn ang="0">
                  <a:pos x="T4" y="T5"/>
                </a:cxn>
                <a:cxn ang="0">
                  <a:pos x="T6" y="T7"/>
                </a:cxn>
                <a:cxn ang="0">
                  <a:pos x="T8" y="T9"/>
                </a:cxn>
              </a:cxnLst>
              <a:rect l="0" t="0" r="r" b="b"/>
              <a:pathLst>
                <a:path w="349" h="240">
                  <a:moveTo>
                    <a:pt x="123" y="240"/>
                  </a:moveTo>
                  <a:lnTo>
                    <a:pt x="349" y="0"/>
                  </a:lnTo>
                  <a:lnTo>
                    <a:pt x="226" y="0"/>
                  </a:lnTo>
                  <a:lnTo>
                    <a:pt x="0" y="240"/>
                  </a:lnTo>
                  <a:lnTo>
                    <a:pt x="123"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B6B0F911-B0CE-6BEB-8FBC-A9A5ACB7DE83}"/>
              </a:ext>
            </a:extLst>
          </p:cNvPr>
          <p:cNvPicPr>
            <a:picLocks noChangeAspect="1"/>
          </p:cNvPicPr>
          <p:nvPr/>
        </p:nvPicPr>
        <p:blipFill>
          <a:blip r:embed="rId6"/>
          <a:stretch>
            <a:fillRect/>
          </a:stretch>
        </p:blipFill>
        <p:spPr>
          <a:xfrm>
            <a:off x="5664064" y="1012777"/>
            <a:ext cx="5854851" cy="4055314"/>
          </a:xfrm>
          <a:prstGeom prst="rect">
            <a:avLst/>
          </a:prstGeom>
        </p:spPr>
      </p:pic>
    </p:spTree>
    <p:extLst>
      <p:ext uri="{BB962C8B-B14F-4D97-AF65-F5344CB8AC3E}">
        <p14:creationId xmlns:p14="http://schemas.microsoft.com/office/powerpoint/2010/main" val="1938826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7E4F-FFAD-61E1-2285-3D51D7DE40D7}"/>
              </a:ext>
            </a:extLst>
          </p:cNvPr>
          <p:cNvSpPr>
            <a:spLocks noGrp="1"/>
          </p:cNvSpPr>
          <p:nvPr>
            <p:ph type="title"/>
          </p:nvPr>
        </p:nvSpPr>
        <p:spPr/>
        <p:txBody>
          <a:bodyPr>
            <a:normAutofit/>
          </a:bodyPr>
          <a:lstStyle/>
          <a:p>
            <a:r>
              <a:rPr lang="en-US" sz="6600" b="1" u="sng" dirty="0">
                <a:solidFill>
                  <a:srgbClr val="FF0000"/>
                </a:solidFill>
                <a:latin typeface="Forte" panose="03060902040502070203" pitchFamily="66" charset="0"/>
              </a:rPr>
              <a:t>USER ENGAGEMENT</a:t>
            </a:r>
            <a:endParaRPr lang="en-IN" sz="6600" b="1" u="sng" dirty="0">
              <a:solidFill>
                <a:srgbClr val="FF0000"/>
              </a:solidFill>
              <a:latin typeface="Forte" panose="03060902040502070203" pitchFamily="66" charset="0"/>
            </a:endParaRPr>
          </a:p>
        </p:txBody>
      </p:sp>
      <p:sp>
        <p:nvSpPr>
          <p:cNvPr id="3" name="Content Placeholder 2">
            <a:extLst>
              <a:ext uri="{FF2B5EF4-FFF2-40B4-BE49-F238E27FC236}">
                <a16:creationId xmlns:a16="http://schemas.microsoft.com/office/drawing/2014/main" id="{FD5CC33C-0D51-BC9D-6EC6-27057E28F272}"/>
              </a:ext>
            </a:extLst>
          </p:cNvPr>
          <p:cNvSpPr>
            <a:spLocks noGrp="1"/>
          </p:cNvSpPr>
          <p:nvPr>
            <p:ph idx="1"/>
          </p:nvPr>
        </p:nvSpPr>
        <p:spPr>
          <a:xfrm>
            <a:off x="650631" y="2317653"/>
            <a:ext cx="9872871" cy="4038600"/>
          </a:xfrm>
        </p:spPr>
        <p:txBody>
          <a:bodyPr>
            <a:normAutofit/>
          </a:bodyPr>
          <a:lstStyle/>
          <a:p>
            <a:r>
              <a:rPr lang="en-US" sz="4400" b="0" i="0" dirty="0">
                <a:solidFill>
                  <a:srgbClr val="8492A6"/>
                </a:solidFill>
                <a:effectLst/>
                <a:latin typeface="Century" panose="02040604050505020304" pitchFamily="18" charset="0"/>
              </a:rPr>
              <a:t>Investors are interested in knowing if Instagram users are still actively posting or reducing their activity.</a:t>
            </a:r>
            <a:endParaRPr lang="en-IN" sz="4400" dirty="0">
              <a:latin typeface="Century" panose="02040604050505020304" pitchFamily="18" charset="0"/>
            </a:endParaRPr>
          </a:p>
        </p:txBody>
      </p:sp>
    </p:spTree>
    <p:extLst>
      <p:ext uri="{BB962C8B-B14F-4D97-AF65-F5344CB8AC3E}">
        <p14:creationId xmlns:p14="http://schemas.microsoft.com/office/powerpoint/2010/main" val="2686801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7D69-1A60-6F98-9B64-C962891BF82B}"/>
              </a:ext>
            </a:extLst>
          </p:cNvPr>
          <p:cNvSpPr>
            <a:spLocks noGrp="1"/>
          </p:cNvSpPr>
          <p:nvPr>
            <p:ph type="title"/>
          </p:nvPr>
        </p:nvSpPr>
        <p:spPr/>
        <p:txBody>
          <a:bodyPr/>
          <a:lstStyle/>
          <a:p>
            <a:r>
              <a:rPr lang="en-US" sz="4400" b="1" u="sng" dirty="0">
                <a:solidFill>
                  <a:srgbClr val="7030A0"/>
                </a:solidFill>
                <a:latin typeface="+mn-lt"/>
              </a:rPr>
              <a:t>MYSQL QUERY</a:t>
            </a:r>
            <a:endParaRPr lang="en-IN" dirty="0"/>
          </a:p>
        </p:txBody>
      </p:sp>
      <p:pic>
        <p:nvPicPr>
          <p:cNvPr id="5" name="Content Placeholder 4">
            <a:extLst>
              <a:ext uri="{FF2B5EF4-FFF2-40B4-BE49-F238E27FC236}">
                <a16:creationId xmlns:a16="http://schemas.microsoft.com/office/drawing/2014/main" id="{B1A4E339-1959-92DA-5EDE-CD0CC0B911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5212" y="2743304"/>
            <a:ext cx="5359790" cy="3333939"/>
          </a:xfrm>
        </p:spPr>
      </p:pic>
      <p:sp>
        <p:nvSpPr>
          <p:cNvPr id="6" name="Content Placeholder 2">
            <a:extLst>
              <a:ext uri="{FF2B5EF4-FFF2-40B4-BE49-F238E27FC236}">
                <a16:creationId xmlns:a16="http://schemas.microsoft.com/office/drawing/2014/main" id="{2FB74A33-3CF2-8C40-563B-E2AD7F4FDA23}"/>
              </a:ext>
            </a:extLst>
          </p:cNvPr>
          <p:cNvSpPr txBox="1">
            <a:spLocks/>
          </p:cNvSpPr>
          <p:nvPr/>
        </p:nvSpPr>
        <p:spPr>
          <a:xfrm>
            <a:off x="1077350" y="2588455"/>
            <a:ext cx="4380914" cy="349003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3600" b="1" u="sng" dirty="0">
                <a:solidFill>
                  <a:srgbClr val="FFC000"/>
                </a:solidFill>
              </a:rPr>
              <a:t>TASK</a:t>
            </a:r>
            <a:r>
              <a:rPr lang="en-IN" sz="3600" b="1" u="sng" dirty="0">
                <a:solidFill>
                  <a:srgbClr val="FFC000"/>
                </a:solidFill>
              </a:rPr>
              <a:t>:</a:t>
            </a:r>
          </a:p>
          <a:p>
            <a:pPr marL="0" indent="0">
              <a:buNone/>
            </a:pPr>
            <a:r>
              <a:rPr lang="en-IN" sz="3200" dirty="0">
                <a:solidFill>
                  <a:srgbClr val="00B050"/>
                </a:solidFill>
              </a:rPr>
              <a:t>To calculate the average number of posts per user on Instagram.</a:t>
            </a:r>
            <a:endParaRPr lang="en-US" sz="3200" dirty="0">
              <a:solidFill>
                <a:srgbClr val="00B050"/>
              </a:solidFill>
            </a:endParaRPr>
          </a:p>
        </p:txBody>
      </p:sp>
    </p:spTree>
    <p:extLst>
      <p:ext uri="{BB962C8B-B14F-4D97-AF65-F5344CB8AC3E}">
        <p14:creationId xmlns:p14="http://schemas.microsoft.com/office/powerpoint/2010/main" val="2135083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1E6A-A19A-8765-6FA9-3339900D6130}"/>
              </a:ext>
            </a:extLst>
          </p:cNvPr>
          <p:cNvSpPr>
            <a:spLocks noGrp="1"/>
          </p:cNvSpPr>
          <p:nvPr>
            <p:ph type="title"/>
          </p:nvPr>
        </p:nvSpPr>
        <p:spPr/>
        <p:txBody>
          <a:bodyPr/>
          <a:lstStyle/>
          <a:p>
            <a:r>
              <a:rPr lang="en-US" sz="4400" b="1" u="sng" dirty="0">
                <a:solidFill>
                  <a:srgbClr val="7030A0"/>
                </a:solidFill>
              </a:rPr>
              <a:t>OUTPUT</a:t>
            </a:r>
            <a:endParaRPr lang="en-IN" dirty="0"/>
          </a:p>
        </p:txBody>
      </p:sp>
      <p:pic>
        <p:nvPicPr>
          <p:cNvPr id="5" name="Content Placeholder 4">
            <a:extLst>
              <a:ext uri="{FF2B5EF4-FFF2-40B4-BE49-F238E27FC236}">
                <a16:creationId xmlns:a16="http://schemas.microsoft.com/office/drawing/2014/main" id="{349B03AB-ABF1-1328-D5A0-9621BDEB08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2869" y="2926080"/>
            <a:ext cx="8651630" cy="2949788"/>
          </a:xfrm>
        </p:spPr>
      </p:pic>
    </p:spTree>
    <p:extLst>
      <p:ext uri="{BB962C8B-B14F-4D97-AF65-F5344CB8AC3E}">
        <p14:creationId xmlns:p14="http://schemas.microsoft.com/office/powerpoint/2010/main" val="4097129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88D2-C4A8-408F-832A-9179D2D03064}"/>
              </a:ext>
            </a:extLst>
          </p:cNvPr>
          <p:cNvSpPr>
            <a:spLocks noGrp="1"/>
          </p:cNvSpPr>
          <p:nvPr>
            <p:ph type="title"/>
          </p:nvPr>
        </p:nvSpPr>
        <p:spPr/>
        <p:txBody>
          <a:bodyPr>
            <a:normAutofit/>
          </a:bodyPr>
          <a:lstStyle/>
          <a:p>
            <a:r>
              <a:rPr lang="en-US" sz="4800" b="1" u="sng" dirty="0">
                <a:solidFill>
                  <a:srgbClr val="7030A0"/>
                </a:solidFill>
              </a:rPr>
              <a:t>RESULT</a:t>
            </a:r>
            <a:endParaRPr lang="en-IN" sz="4800" dirty="0"/>
          </a:p>
        </p:txBody>
      </p:sp>
      <p:sp>
        <p:nvSpPr>
          <p:cNvPr id="3" name="Content Placeholder 2">
            <a:extLst>
              <a:ext uri="{FF2B5EF4-FFF2-40B4-BE49-F238E27FC236}">
                <a16:creationId xmlns:a16="http://schemas.microsoft.com/office/drawing/2014/main" id="{0B5D5DB8-EF93-DBD7-570E-23C61B93E458}"/>
              </a:ext>
            </a:extLst>
          </p:cNvPr>
          <p:cNvSpPr>
            <a:spLocks noGrp="1"/>
          </p:cNvSpPr>
          <p:nvPr>
            <p:ph idx="1"/>
          </p:nvPr>
        </p:nvSpPr>
        <p:spPr/>
        <p:txBody>
          <a:bodyPr>
            <a:normAutofit/>
          </a:bodyPr>
          <a:lstStyle/>
          <a:p>
            <a:r>
              <a:rPr lang="en-US" sz="5400" dirty="0"/>
              <a:t>The average number of posts on Instagram is </a:t>
            </a:r>
            <a:r>
              <a:rPr lang="en-US" sz="5400" b="1" dirty="0">
                <a:solidFill>
                  <a:srgbClr val="FF0000"/>
                </a:solidFill>
              </a:rPr>
              <a:t>5.14</a:t>
            </a:r>
            <a:r>
              <a:rPr lang="en-US" sz="5400" dirty="0"/>
              <a:t>. </a:t>
            </a:r>
            <a:endParaRPr lang="en-IN" sz="5400" dirty="0"/>
          </a:p>
        </p:txBody>
      </p:sp>
    </p:spTree>
    <p:extLst>
      <p:ext uri="{BB962C8B-B14F-4D97-AF65-F5344CB8AC3E}">
        <p14:creationId xmlns:p14="http://schemas.microsoft.com/office/powerpoint/2010/main" val="3380293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ADEA-5450-AAD1-6D15-A646DBBCC25D}"/>
              </a:ext>
            </a:extLst>
          </p:cNvPr>
          <p:cNvSpPr>
            <a:spLocks noGrp="1"/>
          </p:cNvSpPr>
          <p:nvPr>
            <p:ph type="title"/>
          </p:nvPr>
        </p:nvSpPr>
        <p:spPr>
          <a:xfrm>
            <a:off x="875714" y="961292"/>
            <a:ext cx="9875520" cy="1356360"/>
          </a:xfrm>
        </p:spPr>
        <p:txBody>
          <a:bodyPr>
            <a:noAutofit/>
          </a:bodyPr>
          <a:lstStyle/>
          <a:p>
            <a:r>
              <a:rPr lang="en-US" sz="6600" b="1" u="sng" dirty="0">
                <a:solidFill>
                  <a:srgbClr val="FF0000"/>
                </a:solidFill>
                <a:latin typeface="Forte" panose="03060902040502070203" pitchFamily="66" charset="0"/>
              </a:rPr>
              <a:t>BOTS AND FAKE ACCOUNTS</a:t>
            </a:r>
            <a:endParaRPr lang="en-IN" sz="6600" b="1" u="sng" dirty="0">
              <a:solidFill>
                <a:srgbClr val="FF0000"/>
              </a:solidFill>
              <a:latin typeface="Forte" panose="03060902040502070203" pitchFamily="66" charset="0"/>
            </a:endParaRPr>
          </a:p>
        </p:txBody>
      </p:sp>
      <p:sp>
        <p:nvSpPr>
          <p:cNvPr id="3" name="Content Placeholder 2">
            <a:extLst>
              <a:ext uri="{FF2B5EF4-FFF2-40B4-BE49-F238E27FC236}">
                <a16:creationId xmlns:a16="http://schemas.microsoft.com/office/drawing/2014/main" id="{B58C1172-D45C-566C-CDDE-2ED25374B1DA}"/>
              </a:ext>
            </a:extLst>
          </p:cNvPr>
          <p:cNvSpPr>
            <a:spLocks noGrp="1"/>
          </p:cNvSpPr>
          <p:nvPr>
            <p:ph idx="1"/>
          </p:nvPr>
        </p:nvSpPr>
        <p:spPr>
          <a:xfrm>
            <a:off x="677334" y="2799471"/>
            <a:ext cx="8596668" cy="3241891"/>
          </a:xfrm>
        </p:spPr>
        <p:txBody>
          <a:bodyPr>
            <a:normAutofit lnSpcReduction="10000"/>
          </a:bodyPr>
          <a:lstStyle/>
          <a:p>
            <a:r>
              <a:rPr lang="en-US" sz="4400" b="0" i="0" dirty="0">
                <a:solidFill>
                  <a:srgbClr val="8492A6"/>
                </a:solidFill>
                <a:effectLst/>
                <a:latin typeface="Century" panose="02040604050505020304" pitchFamily="18" charset="0"/>
              </a:rPr>
              <a:t>Investors are interested in determining if the platform has a high number of fraudulent and dummy accounts.</a:t>
            </a:r>
            <a:endParaRPr lang="en-IN" sz="4400" dirty="0">
              <a:latin typeface="Century" panose="02040604050505020304" pitchFamily="18" charset="0"/>
            </a:endParaRPr>
          </a:p>
        </p:txBody>
      </p:sp>
    </p:spTree>
    <p:extLst>
      <p:ext uri="{BB962C8B-B14F-4D97-AF65-F5344CB8AC3E}">
        <p14:creationId xmlns:p14="http://schemas.microsoft.com/office/powerpoint/2010/main" val="3511268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8D6A-EA13-89A3-0EB9-E0316FA7229C}"/>
              </a:ext>
            </a:extLst>
          </p:cNvPr>
          <p:cNvSpPr>
            <a:spLocks noGrp="1"/>
          </p:cNvSpPr>
          <p:nvPr>
            <p:ph type="title"/>
          </p:nvPr>
        </p:nvSpPr>
        <p:spPr/>
        <p:txBody>
          <a:bodyPr/>
          <a:lstStyle/>
          <a:p>
            <a:r>
              <a:rPr lang="en-US" sz="4400" b="1" u="sng" dirty="0">
                <a:solidFill>
                  <a:srgbClr val="7030A0"/>
                </a:solidFill>
                <a:latin typeface="+mn-lt"/>
              </a:rPr>
              <a:t>MYSQL QUERY</a:t>
            </a:r>
            <a:endParaRPr lang="en-IN" dirty="0"/>
          </a:p>
        </p:txBody>
      </p:sp>
      <p:pic>
        <p:nvPicPr>
          <p:cNvPr id="5" name="Content Placeholder 4">
            <a:extLst>
              <a:ext uri="{FF2B5EF4-FFF2-40B4-BE49-F238E27FC236}">
                <a16:creationId xmlns:a16="http://schemas.microsoft.com/office/drawing/2014/main" id="{807FFFF3-5749-D33F-72E9-E61FE041D3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4874" y="2602523"/>
            <a:ext cx="5567577" cy="3615397"/>
          </a:xfrm>
        </p:spPr>
      </p:pic>
      <p:sp>
        <p:nvSpPr>
          <p:cNvPr id="6" name="Content Placeholder 2">
            <a:extLst>
              <a:ext uri="{FF2B5EF4-FFF2-40B4-BE49-F238E27FC236}">
                <a16:creationId xmlns:a16="http://schemas.microsoft.com/office/drawing/2014/main" id="{643B984B-BC10-03F4-BB83-DCC8C35B2956}"/>
              </a:ext>
            </a:extLst>
          </p:cNvPr>
          <p:cNvSpPr txBox="1">
            <a:spLocks/>
          </p:cNvSpPr>
          <p:nvPr/>
        </p:nvSpPr>
        <p:spPr>
          <a:xfrm>
            <a:off x="1077350" y="2588455"/>
            <a:ext cx="4380914" cy="349003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3600" b="1" u="sng" dirty="0">
                <a:solidFill>
                  <a:srgbClr val="FFC000"/>
                </a:solidFill>
              </a:rPr>
              <a:t>TASK</a:t>
            </a:r>
            <a:r>
              <a:rPr lang="en-IN" sz="3600" b="1" u="sng" dirty="0">
                <a:solidFill>
                  <a:srgbClr val="FFC000"/>
                </a:solidFill>
              </a:rPr>
              <a:t>:</a:t>
            </a:r>
          </a:p>
          <a:p>
            <a:pPr marL="0" indent="0">
              <a:buNone/>
            </a:pPr>
            <a:r>
              <a:rPr lang="en-IN" sz="3200" dirty="0">
                <a:solidFill>
                  <a:srgbClr val="00B050"/>
                </a:solidFill>
              </a:rPr>
              <a:t>To identify users(potential bots) who have liked every single post on the site.</a:t>
            </a:r>
            <a:endParaRPr lang="en-US" sz="3200" dirty="0">
              <a:solidFill>
                <a:srgbClr val="00B050"/>
              </a:solidFill>
            </a:endParaRPr>
          </a:p>
        </p:txBody>
      </p:sp>
    </p:spTree>
    <p:extLst>
      <p:ext uri="{BB962C8B-B14F-4D97-AF65-F5344CB8AC3E}">
        <p14:creationId xmlns:p14="http://schemas.microsoft.com/office/powerpoint/2010/main" val="2026718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2204-B04D-B1E1-075C-1456DBA70BD5}"/>
              </a:ext>
            </a:extLst>
          </p:cNvPr>
          <p:cNvSpPr>
            <a:spLocks noGrp="1"/>
          </p:cNvSpPr>
          <p:nvPr>
            <p:ph type="title"/>
          </p:nvPr>
        </p:nvSpPr>
        <p:spPr/>
        <p:txBody>
          <a:bodyPr/>
          <a:lstStyle/>
          <a:p>
            <a:r>
              <a:rPr lang="en-US" sz="4400" b="1" u="sng" dirty="0">
                <a:solidFill>
                  <a:srgbClr val="7030A0"/>
                </a:solidFill>
              </a:rPr>
              <a:t>OUTPUT</a:t>
            </a:r>
            <a:endParaRPr lang="en-IN" dirty="0"/>
          </a:p>
        </p:txBody>
      </p:sp>
      <p:pic>
        <p:nvPicPr>
          <p:cNvPr id="5" name="Content Placeholder 4">
            <a:extLst>
              <a:ext uri="{FF2B5EF4-FFF2-40B4-BE49-F238E27FC236}">
                <a16:creationId xmlns:a16="http://schemas.microsoft.com/office/drawing/2014/main" id="{3A6F92E8-C242-F0C4-3218-A49B91EF01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972" y="2771336"/>
            <a:ext cx="9200271" cy="2813538"/>
          </a:xfrm>
        </p:spPr>
      </p:pic>
    </p:spTree>
    <p:extLst>
      <p:ext uri="{BB962C8B-B14F-4D97-AF65-F5344CB8AC3E}">
        <p14:creationId xmlns:p14="http://schemas.microsoft.com/office/powerpoint/2010/main" val="4144344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6B30-4A40-A0A2-84C6-F1CA3AACCFA7}"/>
              </a:ext>
            </a:extLst>
          </p:cNvPr>
          <p:cNvSpPr>
            <a:spLocks noGrp="1"/>
          </p:cNvSpPr>
          <p:nvPr>
            <p:ph type="title"/>
          </p:nvPr>
        </p:nvSpPr>
        <p:spPr/>
        <p:txBody>
          <a:bodyPr>
            <a:normAutofit/>
          </a:bodyPr>
          <a:lstStyle/>
          <a:p>
            <a:r>
              <a:rPr lang="en-US" sz="4800" b="1" u="sng" dirty="0">
                <a:solidFill>
                  <a:srgbClr val="7030A0"/>
                </a:solidFill>
              </a:rPr>
              <a:t>RESULT</a:t>
            </a:r>
            <a:endParaRPr lang="en-IN" sz="4800" dirty="0"/>
          </a:p>
        </p:txBody>
      </p:sp>
      <p:sp>
        <p:nvSpPr>
          <p:cNvPr id="3" name="Content Placeholder 2">
            <a:extLst>
              <a:ext uri="{FF2B5EF4-FFF2-40B4-BE49-F238E27FC236}">
                <a16:creationId xmlns:a16="http://schemas.microsoft.com/office/drawing/2014/main" id="{C945A8FF-6B8A-21E2-20B8-96ECC1D8898C}"/>
              </a:ext>
            </a:extLst>
          </p:cNvPr>
          <p:cNvSpPr>
            <a:spLocks noGrp="1"/>
          </p:cNvSpPr>
          <p:nvPr>
            <p:ph idx="1"/>
          </p:nvPr>
        </p:nvSpPr>
        <p:spPr/>
        <p:txBody>
          <a:bodyPr/>
          <a:lstStyle/>
          <a:p>
            <a:r>
              <a:rPr lang="en-US" dirty="0"/>
              <a:t> </a:t>
            </a:r>
            <a:r>
              <a:rPr lang="en-US" sz="4800" dirty="0"/>
              <a:t>There are </a:t>
            </a:r>
            <a:r>
              <a:rPr lang="en-US" sz="4800" b="1" dirty="0">
                <a:solidFill>
                  <a:srgbClr val="FF0000"/>
                </a:solidFill>
              </a:rPr>
              <a:t>no</a:t>
            </a:r>
            <a:r>
              <a:rPr lang="en-US" sz="4800" dirty="0"/>
              <a:t> bots on Instagram.</a:t>
            </a:r>
            <a:endParaRPr lang="en-IN" dirty="0"/>
          </a:p>
        </p:txBody>
      </p:sp>
    </p:spTree>
    <p:extLst>
      <p:ext uri="{BB962C8B-B14F-4D97-AF65-F5344CB8AC3E}">
        <p14:creationId xmlns:p14="http://schemas.microsoft.com/office/powerpoint/2010/main" val="8479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3A6AC4-3CA5-4241-277A-402DB90D587D}"/>
              </a:ext>
            </a:extLst>
          </p:cNvPr>
          <p:cNvSpPr txBox="1">
            <a:spLocks/>
          </p:cNvSpPr>
          <p:nvPr/>
        </p:nvSpPr>
        <p:spPr>
          <a:xfrm>
            <a:off x="515938" y="6418576"/>
            <a:ext cx="2062065" cy="145424"/>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b="1" dirty="0">
                <a:solidFill>
                  <a:srgbClr val="00144F"/>
                </a:solidFill>
                <a:latin typeface="Segoe UI" panose="020B0502040204020203" pitchFamily="34" charset="0"/>
                <a:cs typeface="Segoe UI" panose="020B0502040204020203" pitchFamily="34" charset="0"/>
              </a:rPr>
              <a:t>Objectives </a:t>
            </a:r>
            <a:r>
              <a:rPr lang="en-US" sz="1050" b="1" dirty="0" err="1">
                <a:solidFill>
                  <a:srgbClr val="00144F"/>
                </a:solidFill>
                <a:latin typeface="Segoe UI" panose="020B0502040204020203" pitchFamily="34" charset="0"/>
                <a:cs typeface="Segoe UI" panose="020B0502040204020203" pitchFamily="34" charset="0"/>
              </a:rPr>
              <a:t>Powerpoint</a:t>
            </a:r>
            <a:r>
              <a:rPr lang="en-US" sz="1050" b="1" dirty="0">
                <a:solidFill>
                  <a:srgbClr val="00144F"/>
                </a:solidFill>
                <a:latin typeface="Segoe UI" panose="020B0502040204020203" pitchFamily="34" charset="0"/>
                <a:cs typeface="Segoe UI" panose="020B0502040204020203" pitchFamily="34" charset="0"/>
              </a:rPr>
              <a:t> </a:t>
            </a:r>
            <a:r>
              <a:rPr lang="en-US" sz="1050" dirty="0">
                <a:solidFill>
                  <a:srgbClr val="00144F"/>
                </a:solidFill>
                <a:latin typeface="Segoe UI" panose="020B0502040204020203" pitchFamily="34" charset="0"/>
                <a:cs typeface="Segoe UI" panose="020B0502040204020203" pitchFamily="34" charset="0"/>
              </a:rPr>
              <a:t>Template</a:t>
            </a:r>
          </a:p>
        </p:txBody>
      </p:sp>
      <p:sp>
        <p:nvSpPr>
          <p:cNvPr id="5" name="Rectangle 4">
            <a:extLst>
              <a:ext uri="{FF2B5EF4-FFF2-40B4-BE49-F238E27FC236}">
                <a16:creationId xmlns:a16="http://schemas.microsoft.com/office/drawing/2014/main" id="{BABD6658-C3F2-A194-5656-6F7F7381227D}"/>
              </a:ext>
            </a:extLst>
          </p:cNvPr>
          <p:cNvSpPr/>
          <p:nvPr/>
        </p:nvSpPr>
        <p:spPr>
          <a:xfrm>
            <a:off x="11676062" y="6308726"/>
            <a:ext cx="515938" cy="365125"/>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
            <a:extLst>
              <a:ext uri="{FF2B5EF4-FFF2-40B4-BE49-F238E27FC236}">
                <a16:creationId xmlns:a16="http://schemas.microsoft.com/office/drawing/2014/main" id="{03BA4D7C-B37A-BF70-3014-3747BC51BA75}"/>
              </a:ext>
            </a:extLst>
          </p:cNvPr>
          <p:cNvSpPr>
            <a:spLocks noGrp="1"/>
          </p:cNvSpPr>
          <p:nvPr>
            <p:ph type="sldNum" sz="quarter" idx="12"/>
          </p:nvPr>
        </p:nvSpPr>
        <p:spPr>
          <a:xfrm>
            <a:off x="11676063" y="6308725"/>
            <a:ext cx="340210" cy="365125"/>
          </a:xfrm>
        </p:spPr>
        <p:txBody>
          <a:bodyPr/>
          <a:lstStyle/>
          <a:p>
            <a:pPr algn="ctr"/>
            <a:fld id="{D4F9442E-9437-4062-8DAD-965F8584E449}" type="slidenum">
              <a:rPr lang="en-US" b="1" smtClean="0">
                <a:solidFill>
                  <a:srgbClr val="DFEEEA"/>
                </a:solidFill>
                <a:latin typeface="Segoe UI" panose="020B0502040204020203" pitchFamily="34" charset="0"/>
                <a:cs typeface="Segoe UI" panose="020B0502040204020203" pitchFamily="34" charset="0"/>
              </a:rPr>
              <a:pPr algn="ctr"/>
              <a:t>38</a:t>
            </a:fld>
            <a:endParaRPr lang="en-US" b="1">
              <a:solidFill>
                <a:srgbClr val="DFEEEA"/>
              </a:solidFill>
              <a:latin typeface="Segoe UI" panose="020B0502040204020203" pitchFamily="34" charset="0"/>
              <a:cs typeface="Segoe UI" panose="020B0502040204020203" pitchFamily="34" charset="0"/>
            </a:endParaRPr>
          </a:p>
        </p:txBody>
      </p:sp>
      <p:sp>
        <p:nvSpPr>
          <p:cNvPr id="2" name="Oval 1">
            <a:extLst>
              <a:ext uri="{FF2B5EF4-FFF2-40B4-BE49-F238E27FC236}">
                <a16:creationId xmlns:a16="http://schemas.microsoft.com/office/drawing/2014/main" id="{73426147-C84B-C7DD-F67E-825DFC036228}"/>
              </a:ext>
            </a:extLst>
          </p:cNvPr>
          <p:cNvSpPr/>
          <p:nvPr/>
        </p:nvSpPr>
        <p:spPr>
          <a:xfrm>
            <a:off x="1670127" y="3406314"/>
            <a:ext cx="921774" cy="921774"/>
          </a:xfrm>
          <a:prstGeom prst="ellipse">
            <a:avLst/>
          </a:prstGeom>
          <a:solidFill>
            <a:srgbClr val="F3B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ircle: Hollow 7">
            <a:extLst>
              <a:ext uri="{FF2B5EF4-FFF2-40B4-BE49-F238E27FC236}">
                <a16:creationId xmlns:a16="http://schemas.microsoft.com/office/drawing/2014/main" id="{35D6D1E7-9840-A5BB-401C-88AA40A9E93A}"/>
              </a:ext>
            </a:extLst>
          </p:cNvPr>
          <p:cNvSpPr/>
          <p:nvPr/>
        </p:nvSpPr>
        <p:spPr>
          <a:xfrm>
            <a:off x="983098" y="2719285"/>
            <a:ext cx="2295832" cy="2295832"/>
          </a:xfrm>
          <a:prstGeom prst="donut">
            <a:avLst>
              <a:gd name="adj" fmla="val 10440"/>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28D5DBC6-E4D4-95E6-A88A-39176AF4AA5C}"/>
              </a:ext>
            </a:extLst>
          </p:cNvPr>
          <p:cNvSpPr/>
          <p:nvPr/>
        </p:nvSpPr>
        <p:spPr>
          <a:xfrm>
            <a:off x="1325491" y="3061678"/>
            <a:ext cx="1611046" cy="1611046"/>
          </a:xfrm>
          <a:prstGeom prst="donut">
            <a:avLst>
              <a:gd name="adj" fmla="val 12789"/>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Target outline">
            <a:extLst>
              <a:ext uri="{FF2B5EF4-FFF2-40B4-BE49-F238E27FC236}">
                <a16:creationId xmlns:a16="http://schemas.microsoft.com/office/drawing/2014/main" id="{D3EE4786-EEAD-0A10-7A29-931BFF9614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7513" y="3523700"/>
            <a:ext cx="687003" cy="687003"/>
          </a:xfrm>
          <a:prstGeom prst="rect">
            <a:avLst/>
          </a:prstGeom>
        </p:spPr>
      </p:pic>
      <p:sp>
        <p:nvSpPr>
          <p:cNvPr id="18" name="Oval 17">
            <a:extLst>
              <a:ext uri="{FF2B5EF4-FFF2-40B4-BE49-F238E27FC236}">
                <a16:creationId xmlns:a16="http://schemas.microsoft.com/office/drawing/2014/main" id="{38039FDD-C7C7-2096-1505-422BC7DC661C}"/>
              </a:ext>
            </a:extLst>
          </p:cNvPr>
          <p:cNvSpPr/>
          <p:nvPr/>
        </p:nvSpPr>
        <p:spPr>
          <a:xfrm>
            <a:off x="4241244" y="1718796"/>
            <a:ext cx="853762" cy="853762"/>
          </a:xfrm>
          <a:prstGeom prst="ellipse">
            <a:avLst/>
          </a:prstGeom>
          <a:solidFill>
            <a:srgbClr val="00144F"/>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1C2E86D-7D94-9E23-46AE-1BC4ED82D888}"/>
              </a:ext>
            </a:extLst>
          </p:cNvPr>
          <p:cNvSpPr/>
          <p:nvPr/>
        </p:nvSpPr>
        <p:spPr>
          <a:xfrm>
            <a:off x="4241244" y="5161844"/>
            <a:ext cx="853762" cy="853762"/>
          </a:xfrm>
          <a:prstGeom prst="ellipse">
            <a:avLst/>
          </a:prstGeom>
          <a:solidFill>
            <a:srgbClr val="F3BE94"/>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0767450-F07A-656B-1CA7-9FB1CEA0D93D}"/>
              </a:ext>
            </a:extLst>
          </p:cNvPr>
          <p:cNvSpPr/>
          <p:nvPr/>
        </p:nvSpPr>
        <p:spPr>
          <a:xfrm>
            <a:off x="4353144" y="1830696"/>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Segoe UI" panose="020B0502040204020203" pitchFamily="34" charset="0"/>
                <a:cs typeface="Segoe UI" panose="020B0502040204020203" pitchFamily="34" charset="0"/>
              </a:rPr>
              <a:t>01</a:t>
            </a:r>
          </a:p>
        </p:txBody>
      </p:sp>
      <p:sp>
        <p:nvSpPr>
          <p:cNvPr id="23" name="Oval 22">
            <a:extLst>
              <a:ext uri="{FF2B5EF4-FFF2-40B4-BE49-F238E27FC236}">
                <a16:creationId xmlns:a16="http://schemas.microsoft.com/office/drawing/2014/main" id="{2026BFD9-C6D1-E894-A343-257AB742A28B}"/>
              </a:ext>
            </a:extLst>
          </p:cNvPr>
          <p:cNvSpPr/>
          <p:nvPr/>
        </p:nvSpPr>
        <p:spPr>
          <a:xfrm>
            <a:off x="4353144" y="5273744"/>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Segoe UI" panose="020B0502040204020203" pitchFamily="34" charset="0"/>
                <a:cs typeface="Segoe UI" panose="020B0502040204020203" pitchFamily="34" charset="0"/>
              </a:rPr>
              <a:t>02</a:t>
            </a:r>
          </a:p>
        </p:txBody>
      </p:sp>
      <p:cxnSp>
        <p:nvCxnSpPr>
          <p:cNvPr id="25" name="Straight Connector 24">
            <a:extLst>
              <a:ext uri="{FF2B5EF4-FFF2-40B4-BE49-F238E27FC236}">
                <a16:creationId xmlns:a16="http://schemas.microsoft.com/office/drawing/2014/main" id="{9EB31208-2FE8-E8DB-91A5-8CECB846EF66}"/>
              </a:ext>
            </a:extLst>
          </p:cNvPr>
          <p:cNvCxnSpPr>
            <a:cxnSpLocks/>
            <a:stCxn id="8" idx="7"/>
            <a:endCxn id="18" idx="2"/>
          </p:cNvCxnSpPr>
          <p:nvPr/>
        </p:nvCxnSpPr>
        <p:spPr>
          <a:xfrm flipV="1">
            <a:off x="2942713" y="2145677"/>
            <a:ext cx="1298531" cy="909825"/>
          </a:xfrm>
          <a:prstGeom prst="line">
            <a:avLst/>
          </a:prstGeom>
          <a:ln w="25400">
            <a:solidFill>
              <a:srgbClr val="00144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AC819F-DC50-89A1-DAA3-CCFB881C81FC}"/>
              </a:ext>
            </a:extLst>
          </p:cNvPr>
          <p:cNvCxnSpPr>
            <a:cxnSpLocks/>
            <a:stCxn id="2" idx="5"/>
            <a:endCxn id="20" idx="2"/>
          </p:cNvCxnSpPr>
          <p:nvPr/>
        </p:nvCxnSpPr>
        <p:spPr>
          <a:xfrm>
            <a:off x="2456910" y="4193097"/>
            <a:ext cx="1784334" cy="1395628"/>
          </a:xfrm>
          <a:prstGeom prst="line">
            <a:avLst/>
          </a:prstGeom>
          <a:ln w="25400">
            <a:solidFill>
              <a:srgbClr val="F3BE94"/>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0F8D780F-4461-0C23-59A6-A432FF0CB140}"/>
              </a:ext>
            </a:extLst>
          </p:cNvPr>
          <p:cNvSpPr txBox="1">
            <a:spLocks/>
          </p:cNvSpPr>
          <p:nvPr/>
        </p:nvSpPr>
        <p:spPr>
          <a:xfrm>
            <a:off x="5341666" y="1714790"/>
            <a:ext cx="3182902" cy="984885"/>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2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USER ENGAGEMENT</a:t>
            </a:r>
            <a:endParaRPr lang="en-US" sz="32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9" name="Title 1">
            <a:extLst>
              <a:ext uri="{FF2B5EF4-FFF2-40B4-BE49-F238E27FC236}">
                <a16:creationId xmlns:a16="http://schemas.microsoft.com/office/drawing/2014/main" id="{A1A8EEF6-EBD2-4062-9C0F-902FC0E23D5E}"/>
              </a:ext>
            </a:extLst>
          </p:cNvPr>
          <p:cNvSpPr txBox="1">
            <a:spLocks/>
          </p:cNvSpPr>
          <p:nvPr/>
        </p:nvSpPr>
        <p:spPr>
          <a:xfrm>
            <a:off x="5341666" y="5157838"/>
            <a:ext cx="3182902" cy="984885"/>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2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BOTS AND FAKE ACCOUNTS</a:t>
            </a:r>
          </a:p>
        </p:txBody>
      </p:sp>
      <p:sp>
        <p:nvSpPr>
          <p:cNvPr id="40" name="Title 1">
            <a:extLst>
              <a:ext uri="{FF2B5EF4-FFF2-40B4-BE49-F238E27FC236}">
                <a16:creationId xmlns:a16="http://schemas.microsoft.com/office/drawing/2014/main" id="{9AC7B4BE-ABE5-F79B-C42C-20E8B01AD6D2}"/>
              </a:ext>
            </a:extLst>
          </p:cNvPr>
          <p:cNvSpPr txBox="1">
            <a:spLocks/>
          </p:cNvSpPr>
          <p:nvPr/>
        </p:nvSpPr>
        <p:spPr>
          <a:xfrm>
            <a:off x="8948107" y="1425676"/>
            <a:ext cx="2727955" cy="1980638"/>
          </a:xfrm>
          <a:prstGeom prst="rect">
            <a:avLst/>
          </a:prstGeom>
          <a:solidFill>
            <a:srgbClr val="00144F"/>
          </a:solidFill>
        </p:spPr>
        <p:txBody>
          <a:bodyPr vert="horz" wrap="square" lIns="108000" tIns="108000" rIns="108000" bIns="1080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endParaRPr lang="en-US" sz="140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42" name="Title 1">
            <a:extLst>
              <a:ext uri="{FF2B5EF4-FFF2-40B4-BE49-F238E27FC236}">
                <a16:creationId xmlns:a16="http://schemas.microsoft.com/office/drawing/2014/main" id="{AC005FA6-8138-A311-4D25-BECCCD54D6B6}"/>
              </a:ext>
            </a:extLst>
          </p:cNvPr>
          <p:cNvSpPr txBox="1">
            <a:spLocks/>
          </p:cNvSpPr>
          <p:nvPr/>
        </p:nvSpPr>
        <p:spPr>
          <a:xfrm>
            <a:off x="8950826" y="4251214"/>
            <a:ext cx="2727955" cy="1980638"/>
          </a:xfrm>
          <a:prstGeom prst="rect">
            <a:avLst/>
          </a:prstGeom>
          <a:solidFill>
            <a:srgbClr val="F3BE94"/>
          </a:solidFill>
        </p:spPr>
        <p:txBody>
          <a:bodyPr vert="horz" wrap="square" lIns="108000" tIns="108000" rIns="108000" bIns="1080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46" name="Group 45">
            <a:extLst>
              <a:ext uri="{FF2B5EF4-FFF2-40B4-BE49-F238E27FC236}">
                <a16:creationId xmlns:a16="http://schemas.microsoft.com/office/drawing/2014/main" id="{FCAB7A8F-4AF8-94CF-2A6F-D4FCB570FA96}"/>
              </a:ext>
            </a:extLst>
          </p:cNvPr>
          <p:cNvGrpSpPr/>
          <p:nvPr/>
        </p:nvGrpSpPr>
        <p:grpSpPr>
          <a:xfrm>
            <a:off x="9185206" y="1661381"/>
            <a:ext cx="223037" cy="297821"/>
            <a:chOff x="7764463" y="723900"/>
            <a:chExt cx="269875" cy="360363"/>
          </a:xfrm>
          <a:solidFill>
            <a:schemeClr val="bg1"/>
          </a:solidFill>
        </p:grpSpPr>
        <p:sp>
          <p:nvSpPr>
            <p:cNvPr id="47" name="Freeform 1542">
              <a:extLst>
                <a:ext uri="{FF2B5EF4-FFF2-40B4-BE49-F238E27FC236}">
                  <a16:creationId xmlns:a16="http://schemas.microsoft.com/office/drawing/2014/main" id="{88EE0716-C6E8-16CA-4BCC-49384B4974A4}"/>
                </a:ext>
              </a:extLst>
            </p:cNvPr>
            <p:cNvSpPr>
              <a:spLocks/>
            </p:cNvSpPr>
            <p:nvPr/>
          </p:nvSpPr>
          <p:spPr bwMode="auto">
            <a:xfrm>
              <a:off x="7820025" y="798513"/>
              <a:ext cx="68263" cy="117475"/>
            </a:xfrm>
            <a:custGeom>
              <a:avLst/>
              <a:gdLst>
                <a:gd name="T0" fmla="*/ 9 w 18"/>
                <a:gd name="T1" fmla="*/ 31 h 31"/>
                <a:gd name="T2" fmla="*/ 0 w 18"/>
                <a:gd name="T3" fmla="*/ 23 h 31"/>
                <a:gd name="T4" fmla="*/ 2 w 18"/>
                <a:gd name="T5" fmla="*/ 21 h 31"/>
                <a:gd name="T6" fmla="*/ 4 w 18"/>
                <a:gd name="T7" fmla="*/ 23 h 31"/>
                <a:gd name="T8" fmla="*/ 9 w 18"/>
                <a:gd name="T9" fmla="*/ 27 h 31"/>
                <a:gd name="T10" fmla="*/ 14 w 18"/>
                <a:gd name="T11" fmla="*/ 23 h 31"/>
                <a:gd name="T12" fmla="*/ 9 w 18"/>
                <a:gd name="T13" fmla="*/ 18 h 31"/>
                <a:gd name="T14" fmla="*/ 0 w 18"/>
                <a:gd name="T15" fmla="*/ 9 h 31"/>
                <a:gd name="T16" fmla="*/ 9 w 18"/>
                <a:gd name="T17" fmla="*/ 0 h 31"/>
                <a:gd name="T18" fmla="*/ 18 w 18"/>
                <a:gd name="T19" fmla="*/ 9 h 31"/>
                <a:gd name="T20" fmla="*/ 16 w 18"/>
                <a:gd name="T21" fmla="*/ 11 h 31"/>
                <a:gd name="T22" fmla="*/ 14 w 18"/>
                <a:gd name="T23" fmla="*/ 9 h 31"/>
                <a:gd name="T24" fmla="*/ 9 w 18"/>
                <a:gd name="T25" fmla="*/ 4 h 31"/>
                <a:gd name="T26" fmla="*/ 4 w 18"/>
                <a:gd name="T27" fmla="*/ 9 h 31"/>
                <a:gd name="T28" fmla="*/ 9 w 18"/>
                <a:gd name="T29" fmla="*/ 14 h 31"/>
                <a:gd name="T30" fmla="*/ 18 w 18"/>
                <a:gd name="T31" fmla="*/ 23 h 31"/>
                <a:gd name="T32" fmla="*/ 9 w 1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31">
                  <a:moveTo>
                    <a:pt x="9" y="31"/>
                  </a:moveTo>
                  <a:cubicBezTo>
                    <a:pt x="4" y="31"/>
                    <a:pt x="0" y="28"/>
                    <a:pt x="0" y="23"/>
                  </a:cubicBezTo>
                  <a:cubicBezTo>
                    <a:pt x="0" y="22"/>
                    <a:pt x="1" y="21"/>
                    <a:pt x="2" y="21"/>
                  </a:cubicBezTo>
                  <a:cubicBezTo>
                    <a:pt x="3" y="21"/>
                    <a:pt x="4" y="22"/>
                    <a:pt x="4" y="23"/>
                  </a:cubicBezTo>
                  <a:cubicBezTo>
                    <a:pt x="4" y="25"/>
                    <a:pt x="6" y="27"/>
                    <a:pt x="9" y="27"/>
                  </a:cubicBezTo>
                  <a:cubicBezTo>
                    <a:pt x="12" y="27"/>
                    <a:pt x="14" y="25"/>
                    <a:pt x="14" y="23"/>
                  </a:cubicBezTo>
                  <a:cubicBezTo>
                    <a:pt x="14" y="20"/>
                    <a:pt x="12" y="18"/>
                    <a:pt x="9" y="18"/>
                  </a:cubicBezTo>
                  <a:cubicBezTo>
                    <a:pt x="4" y="18"/>
                    <a:pt x="0" y="14"/>
                    <a:pt x="0" y="9"/>
                  </a:cubicBezTo>
                  <a:cubicBezTo>
                    <a:pt x="0" y="4"/>
                    <a:pt x="4" y="0"/>
                    <a:pt x="9" y="0"/>
                  </a:cubicBezTo>
                  <a:cubicBezTo>
                    <a:pt x="14" y="0"/>
                    <a:pt x="18" y="4"/>
                    <a:pt x="18" y="9"/>
                  </a:cubicBezTo>
                  <a:cubicBezTo>
                    <a:pt x="18" y="10"/>
                    <a:pt x="17" y="11"/>
                    <a:pt x="16" y="11"/>
                  </a:cubicBezTo>
                  <a:cubicBezTo>
                    <a:pt x="15" y="11"/>
                    <a:pt x="14" y="10"/>
                    <a:pt x="14" y="9"/>
                  </a:cubicBezTo>
                  <a:cubicBezTo>
                    <a:pt x="14" y="7"/>
                    <a:pt x="12" y="4"/>
                    <a:pt x="9" y="4"/>
                  </a:cubicBezTo>
                  <a:cubicBezTo>
                    <a:pt x="6" y="4"/>
                    <a:pt x="4" y="7"/>
                    <a:pt x="4" y="9"/>
                  </a:cubicBezTo>
                  <a:cubicBezTo>
                    <a:pt x="4" y="12"/>
                    <a:pt x="6" y="14"/>
                    <a:pt x="9" y="14"/>
                  </a:cubicBezTo>
                  <a:cubicBezTo>
                    <a:pt x="14" y="14"/>
                    <a:pt x="18" y="18"/>
                    <a:pt x="18" y="23"/>
                  </a:cubicBezTo>
                  <a:cubicBezTo>
                    <a:pt x="18" y="28"/>
                    <a:pt x="14" y="31"/>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543">
              <a:extLst>
                <a:ext uri="{FF2B5EF4-FFF2-40B4-BE49-F238E27FC236}">
                  <a16:creationId xmlns:a16="http://schemas.microsoft.com/office/drawing/2014/main" id="{27AC80F4-66EE-56F7-4AF9-349572531A1F}"/>
                </a:ext>
              </a:extLst>
            </p:cNvPr>
            <p:cNvSpPr>
              <a:spLocks/>
            </p:cNvSpPr>
            <p:nvPr/>
          </p:nvSpPr>
          <p:spPr bwMode="auto">
            <a:xfrm>
              <a:off x="7847013" y="900113"/>
              <a:ext cx="14288" cy="34925"/>
            </a:xfrm>
            <a:custGeom>
              <a:avLst/>
              <a:gdLst>
                <a:gd name="T0" fmla="*/ 2 w 4"/>
                <a:gd name="T1" fmla="*/ 9 h 9"/>
                <a:gd name="T2" fmla="*/ 0 w 4"/>
                <a:gd name="T3" fmla="*/ 7 h 9"/>
                <a:gd name="T4" fmla="*/ 0 w 4"/>
                <a:gd name="T5" fmla="*/ 2 h 9"/>
                <a:gd name="T6" fmla="*/ 2 w 4"/>
                <a:gd name="T7" fmla="*/ 0 h 9"/>
                <a:gd name="T8" fmla="*/ 4 w 4"/>
                <a:gd name="T9" fmla="*/ 2 h 9"/>
                <a:gd name="T10" fmla="*/ 4 w 4"/>
                <a:gd name="T11" fmla="*/ 7 h 9"/>
                <a:gd name="T12" fmla="*/ 2 w 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2" y="9"/>
                  </a:moveTo>
                  <a:cubicBezTo>
                    <a:pt x="1" y="9"/>
                    <a:pt x="0" y="8"/>
                    <a:pt x="0" y="7"/>
                  </a:cubicBezTo>
                  <a:cubicBezTo>
                    <a:pt x="0" y="2"/>
                    <a:pt x="0" y="2"/>
                    <a:pt x="0" y="2"/>
                  </a:cubicBezTo>
                  <a:cubicBezTo>
                    <a:pt x="0" y="1"/>
                    <a:pt x="1" y="0"/>
                    <a:pt x="2" y="0"/>
                  </a:cubicBezTo>
                  <a:cubicBezTo>
                    <a:pt x="3" y="0"/>
                    <a:pt x="4" y="1"/>
                    <a:pt x="4" y="2"/>
                  </a:cubicBezTo>
                  <a:cubicBezTo>
                    <a:pt x="4" y="7"/>
                    <a:pt x="4" y="7"/>
                    <a:pt x="4" y="7"/>
                  </a:cubicBezTo>
                  <a:cubicBezTo>
                    <a:pt x="4" y="8"/>
                    <a:pt x="3"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544">
              <a:extLst>
                <a:ext uri="{FF2B5EF4-FFF2-40B4-BE49-F238E27FC236}">
                  <a16:creationId xmlns:a16="http://schemas.microsoft.com/office/drawing/2014/main" id="{B3E13720-1AF7-54C4-6D20-C22ACFA6D5D2}"/>
                </a:ext>
              </a:extLst>
            </p:cNvPr>
            <p:cNvSpPr>
              <a:spLocks/>
            </p:cNvSpPr>
            <p:nvPr/>
          </p:nvSpPr>
          <p:spPr bwMode="auto">
            <a:xfrm>
              <a:off x="7847013" y="784225"/>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8"/>
                    <a:pt x="0" y="6"/>
                  </a:cubicBezTo>
                  <a:cubicBezTo>
                    <a:pt x="0" y="2"/>
                    <a:pt x="0" y="2"/>
                    <a:pt x="0" y="2"/>
                  </a:cubicBezTo>
                  <a:cubicBezTo>
                    <a:pt x="0" y="1"/>
                    <a:pt x="1" y="0"/>
                    <a:pt x="2" y="0"/>
                  </a:cubicBezTo>
                  <a:cubicBezTo>
                    <a:pt x="3" y="0"/>
                    <a:pt x="4" y="1"/>
                    <a:pt x="4" y="2"/>
                  </a:cubicBezTo>
                  <a:cubicBezTo>
                    <a:pt x="4" y="6"/>
                    <a:pt x="4" y="6"/>
                    <a:pt x="4" y="6"/>
                  </a:cubicBezTo>
                  <a:cubicBezTo>
                    <a:pt x="4" y="8"/>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545">
              <a:extLst>
                <a:ext uri="{FF2B5EF4-FFF2-40B4-BE49-F238E27FC236}">
                  <a16:creationId xmlns:a16="http://schemas.microsoft.com/office/drawing/2014/main" id="{3ED9571B-42E5-D77A-84D4-1D2C82BD2C87}"/>
                </a:ext>
              </a:extLst>
            </p:cNvPr>
            <p:cNvSpPr>
              <a:spLocks noEditPoints="1"/>
            </p:cNvSpPr>
            <p:nvPr/>
          </p:nvSpPr>
          <p:spPr bwMode="auto">
            <a:xfrm>
              <a:off x="7764463" y="723900"/>
              <a:ext cx="269875" cy="3603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546">
              <a:extLst>
                <a:ext uri="{FF2B5EF4-FFF2-40B4-BE49-F238E27FC236}">
                  <a16:creationId xmlns:a16="http://schemas.microsoft.com/office/drawing/2014/main" id="{8818D23E-2865-EB5E-A0AD-48BF17D2768E}"/>
                </a:ext>
              </a:extLst>
            </p:cNvPr>
            <p:cNvSpPr>
              <a:spLocks/>
            </p:cNvSpPr>
            <p:nvPr/>
          </p:nvSpPr>
          <p:spPr bwMode="auto">
            <a:xfrm>
              <a:off x="7929563" y="723900"/>
              <a:ext cx="104775" cy="104775"/>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1547">
              <a:extLst>
                <a:ext uri="{FF2B5EF4-FFF2-40B4-BE49-F238E27FC236}">
                  <a16:creationId xmlns:a16="http://schemas.microsoft.com/office/drawing/2014/main" id="{B381982E-7D74-3220-F13F-B5E450EBC0F4}"/>
                </a:ext>
              </a:extLst>
            </p:cNvPr>
            <p:cNvSpPr>
              <a:spLocks/>
            </p:cNvSpPr>
            <p:nvPr/>
          </p:nvSpPr>
          <p:spPr bwMode="auto">
            <a:xfrm>
              <a:off x="7808913" y="965200"/>
              <a:ext cx="180975" cy="14288"/>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1548">
              <a:extLst>
                <a:ext uri="{FF2B5EF4-FFF2-40B4-BE49-F238E27FC236}">
                  <a16:creationId xmlns:a16="http://schemas.microsoft.com/office/drawing/2014/main" id="{C782D14F-E332-57BD-B275-0B926CC71E9D}"/>
                </a:ext>
              </a:extLst>
            </p:cNvPr>
            <p:cNvSpPr>
              <a:spLocks/>
            </p:cNvSpPr>
            <p:nvPr/>
          </p:nvSpPr>
          <p:spPr bwMode="auto">
            <a:xfrm>
              <a:off x="7899400" y="935038"/>
              <a:ext cx="90488" cy="14288"/>
            </a:xfrm>
            <a:custGeom>
              <a:avLst/>
              <a:gdLst>
                <a:gd name="T0" fmla="*/ 22 w 24"/>
                <a:gd name="T1" fmla="*/ 4 h 4"/>
                <a:gd name="T2" fmla="*/ 2 w 24"/>
                <a:gd name="T3" fmla="*/ 4 h 4"/>
                <a:gd name="T4" fmla="*/ 0 w 24"/>
                <a:gd name="T5" fmla="*/ 2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 y="4"/>
                    <a:pt x="2" y="4"/>
                    <a:pt x="2" y="4"/>
                  </a:cubicBezTo>
                  <a:cubicBezTo>
                    <a:pt x="1" y="4"/>
                    <a:pt x="0" y="3"/>
                    <a:pt x="0" y="2"/>
                  </a:cubicBezTo>
                  <a:cubicBezTo>
                    <a:pt x="0" y="1"/>
                    <a:pt x="1" y="0"/>
                    <a:pt x="2" y="0"/>
                  </a:cubicBezTo>
                  <a:cubicBezTo>
                    <a:pt x="22" y="0"/>
                    <a:pt x="22" y="0"/>
                    <a:pt x="22" y="0"/>
                  </a:cubicBezTo>
                  <a:cubicBezTo>
                    <a:pt x="23" y="0"/>
                    <a:pt x="24" y="1"/>
                    <a:pt x="24" y="2"/>
                  </a:cubicBezTo>
                  <a:cubicBezTo>
                    <a:pt x="24" y="3"/>
                    <a:pt x="23"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1550">
              <a:extLst>
                <a:ext uri="{FF2B5EF4-FFF2-40B4-BE49-F238E27FC236}">
                  <a16:creationId xmlns:a16="http://schemas.microsoft.com/office/drawing/2014/main" id="{C9240CD3-291C-7900-32D6-357BD0FBA739}"/>
                </a:ext>
              </a:extLst>
            </p:cNvPr>
            <p:cNvSpPr>
              <a:spLocks/>
            </p:cNvSpPr>
            <p:nvPr/>
          </p:nvSpPr>
          <p:spPr bwMode="auto">
            <a:xfrm>
              <a:off x="7929563" y="904875"/>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551">
              <a:extLst>
                <a:ext uri="{FF2B5EF4-FFF2-40B4-BE49-F238E27FC236}">
                  <a16:creationId xmlns:a16="http://schemas.microsoft.com/office/drawing/2014/main" id="{CF11AA75-D1C9-56B5-B3AC-4432C7B6F7A3}"/>
                </a:ext>
              </a:extLst>
            </p:cNvPr>
            <p:cNvSpPr>
              <a:spLocks/>
            </p:cNvSpPr>
            <p:nvPr/>
          </p:nvSpPr>
          <p:spPr bwMode="auto">
            <a:xfrm>
              <a:off x="7929563" y="874713"/>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1552">
              <a:extLst>
                <a:ext uri="{FF2B5EF4-FFF2-40B4-BE49-F238E27FC236}">
                  <a16:creationId xmlns:a16="http://schemas.microsoft.com/office/drawing/2014/main" id="{AED8A694-B677-FDFE-A7DE-D0875DA8D461}"/>
                </a:ext>
              </a:extLst>
            </p:cNvPr>
            <p:cNvSpPr>
              <a:spLocks/>
            </p:cNvSpPr>
            <p:nvPr/>
          </p:nvSpPr>
          <p:spPr bwMode="auto">
            <a:xfrm>
              <a:off x="7808913" y="993775"/>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1553">
              <a:extLst>
                <a:ext uri="{FF2B5EF4-FFF2-40B4-BE49-F238E27FC236}">
                  <a16:creationId xmlns:a16="http://schemas.microsoft.com/office/drawing/2014/main" id="{847859CD-784C-DDDC-13FF-CFBE10BA649B}"/>
                </a:ext>
              </a:extLst>
            </p:cNvPr>
            <p:cNvSpPr>
              <a:spLocks/>
            </p:cNvSpPr>
            <p:nvPr/>
          </p:nvSpPr>
          <p:spPr bwMode="auto">
            <a:xfrm>
              <a:off x="7808913" y="1023938"/>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0" name="Group 69">
            <a:extLst>
              <a:ext uri="{FF2B5EF4-FFF2-40B4-BE49-F238E27FC236}">
                <a16:creationId xmlns:a16="http://schemas.microsoft.com/office/drawing/2014/main" id="{4A13DF24-A86C-C2F0-B39E-9D660D9B5A50}"/>
              </a:ext>
            </a:extLst>
          </p:cNvPr>
          <p:cNvGrpSpPr/>
          <p:nvPr/>
        </p:nvGrpSpPr>
        <p:grpSpPr>
          <a:xfrm>
            <a:off x="9144534" y="4530862"/>
            <a:ext cx="286014" cy="299132"/>
            <a:chOff x="7718425" y="1444625"/>
            <a:chExt cx="346076" cy="361950"/>
          </a:xfrm>
          <a:solidFill>
            <a:srgbClr val="00144F"/>
          </a:solidFill>
        </p:grpSpPr>
        <p:sp>
          <p:nvSpPr>
            <p:cNvPr id="71" name="Freeform 1439">
              <a:extLst>
                <a:ext uri="{FF2B5EF4-FFF2-40B4-BE49-F238E27FC236}">
                  <a16:creationId xmlns:a16="http://schemas.microsoft.com/office/drawing/2014/main" id="{67AD4E83-923E-9D6D-D5D0-F5E386FD0211}"/>
                </a:ext>
              </a:extLst>
            </p:cNvPr>
            <p:cNvSpPr>
              <a:spLocks/>
            </p:cNvSpPr>
            <p:nvPr/>
          </p:nvSpPr>
          <p:spPr bwMode="auto">
            <a:xfrm>
              <a:off x="7748588" y="170021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440">
              <a:extLst>
                <a:ext uri="{FF2B5EF4-FFF2-40B4-BE49-F238E27FC236}">
                  <a16:creationId xmlns:a16="http://schemas.microsoft.com/office/drawing/2014/main" id="{4A649A26-6328-0259-F4F2-CCB609C0C6C1}"/>
                </a:ext>
              </a:extLst>
            </p:cNvPr>
            <p:cNvSpPr>
              <a:spLocks noEditPoints="1"/>
            </p:cNvSpPr>
            <p:nvPr/>
          </p:nvSpPr>
          <p:spPr bwMode="auto">
            <a:xfrm>
              <a:off x="7913688" y="1611313"/>
              <a:ext cx="150813" cy="58738"/>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1441">
              <a:extLst>
                <a:ext uri="{FF2B5EF4-FFF2-40B4-BE49-F238E27FC236}">
                  <a16:creationId xmlns:a16="http://schemas.microsoft.com/office/drawing/2014/main" id="{B74B5D13-205D-808B-1824-858C76C9849F}"/>
                </a:ext>
              </a:extLst>
            </p:cNvPr>
            <p:cNvSpPr>
              <a:spLocks/>
            </p:cNvSpPr>
            <p:nvPr/>
          </p:nvSpPr>
          <p:spPr bwMode="auto">
            <a:xfrm>
              <a:off x="7943850" y="1611313"/>
              <a:ext cx="15875" cy="58738"/>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1442">
              <a:extLst>
                <a:ext uri="{FF2B5EF4-FFF2-40B4-BE49-F238E27FC236}">
                  <a16:creationId xmlns:a16="http://schemas.microsoft.com/office/drawing/2014/main" id="{0B11F41B-06F4-ED18-B79D-817AEECAEF20}"/>
                </a:ext>
              </a:extLst>
            </p:cNvPr>
            <p:cNvSpPr>
              <a:spLocks/>
            </p:cNvSpPr>
            <p:nvPr/>
          </p:nvSpPr>
          <p:spPr bwMode="auto">
            <a:xfrm>
              <a:off x="8020050" y="1611313"/>
              <a:ext cx="14288" cy="58738"/>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1443">
              <a:extLst>
                <a:ext uri="{FF2B5EF4-FFF2-40B4-BE49-F238E27FC236}">
                  <a16:creationId xmlns:a16="http://schemas.microsoft.com/office/drawing/2014/main" id="{CAC79BCF-AF19-5CEF-BAE1-BE8B0C3C83C0}"/>
                </a:ext>
              </a:extLst>
            </p:cNvPr>
            <p:cNvSpPr>
              <a:spLocks noEditPoints="1"/>
            </p:cNvSpPr>
            <p:nvPr/>
          </p:nvSpPr>
          <p:spPr bwMode="auto">
            <a:xfrm>
              <a:off x="7899400" y="165576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1444">
              <a:extLst>
                <a:ext uri="{FF2B5EF4-FFF2-40B4-BE49-F238E27FC236}">
                  <a16:creationId xmlns:a16="http://schemas.microsoft.com/office/drawing/2014/main" id="{D017E711-7037-8463-799B-EE9FA752DAC5}"/>
                </a:ext>
              </a:extLst>
            </p:cNvPr>
            <p:cNvSpPr>
              <a:spLocks/>
            </p:cNvSpPr>
            <p:nvPr/>
          </p:nvSpPr>
          <p:spPr bwMode="auto">
            <a:xfrm>
              <a:off x="7929563" y="165576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1445">
              <a:extLst>
                <a:ext uri="{FF2B5EF4-FFF2-40B4-BE49-F238E27FC236}">
                  <a16:creationId xmlns:a16="http://schemas.microsoft.com/office/drawing/2014/main" id="{ADB7A156-83B0-00B9-B348-DCC167703268}"/>
                </a:ext>
              </a:extLst>
            </p:cNvPr>
            <p:cNvSpPr>
              <a:spLocks/>
            </p:cNvSpPr>
            <p:nvPr/>
          </p:nvSpPr>
          <p:spPr bwMode="auto">
            <a:xfrm>
              <a:off x="8004175" y="165576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1446">
              <a:extLst>
                <a:ext uri="{FF2B5EF4-FFF2-40B4-BE49-F238E27FC236}">
                  <a16:creationId xmlns:a16="http://schemas.microsoft.com/office/drawing/2014/main" id="{55FAA1C3-297C-6C87-82D9-62B9E74C244D}"/>
                </a:ext>
              </a:extLst>
            </p:cNvPr>
            <p:cNvSpPr>
              <a:spLocks noEditPoints="1"/>
            </p:cNvSpPr>
            <p:nvPr/>
          </p:nvSpPr>
          <p:spPr bwMode="auto">
            <a:xfrm>
              <a:off x="7913688" y="170021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1447">
              <a:extLst>
                <a:ext uri="{FF2B5EF4-FFF2-40B4-BE49-F238E27FC236}">
                  <a16:creationId xmlns:a16="http://schemas.microsoft.com/office/drawing/2014/main" id="{6D78F1FB-75AB-9887-CFB5-1EC8F838C916}"/>
                </a:ext>
              </a:extLst>
            </p:cNvPr>
            <p:cNvSpPr>
              <a:spLocks/>
            </p:cNvSpPr>
            <p:nvPr/>
          </p:nvSpPr>
          <p:spPr bwMode="auto">
            <a:xfrm>
              <a:off x="7943850" y="170021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1448">
              <a:extLst>
                <a:ext uri="{FF2B5EF4-FFF2-40B4-BE49-F238E27FC236}">
                  <a16:creationId xmlns:a16="http://schemas.microsoft.com/office/drawing/2014/main" id="{38F6B9FA-06D8-80D1-8769-729FED717DA8}"/>
                </a:ext>
              </a:extLst>
            </p:cNvPr>
            <p:cNvSpPr>
              <a:spLocks/>
            </p:cNvSpPr>
            <p:nvPr/>
          </p:nvSpPr>
          <p:spPr bwMode="auto">
            <a:xfrm>
              <a:off x="8020050" y="170021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449">
              <a:extLst>
                <a:ext uri="{FF2B5EF4-FFF2-40B4-BE49-F238E27FC236}">
                  <a16:creationId xmlns:a16="http://schemas.microsoft.com/office/drawing/2014/main" id="{282F43E7-9CC0-17E8-B7F5-C447B39D862D}"/>
                </a:ext>
              </a:extLst>
            </p:cNvPr>
            <p:cNvSpPr>
              <a:spLocks noEditPoints="1"/>
            </p:cNvSpPr>
            <p:nvPr/>
          </p:nvSpPr>
          <p:spPr bwMode="auto">
            <a:xfrm>
              <a:off x="7899400" y="1746250"/>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450">
              <a:extLst>
                <a:ext uri="{FF2B5EF4-FFF2-40B4-BE49-F238E27FC236}">
                  <a16:creationId xmlns:a16="http://schemas.microsoft.com/office/drawing/2014/main" id="{41D046D1-C072-BA91-D04A-A6B1520677A4}"/>
                </a:ext>
              </a:extLst>
            </p:cNvPr>
            <p:cNvSpPr>
              <a:spLocks/>
            </p:cNvSpPr>
            <p:nvPr/>
          </p:nvSpPr>
          <p:spPr bwMode="auto">
            <a:xfrm>
              <a:off x="7929563"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1451">
              <a:extLst>
                <a:ext uri="{FF2B5EF4-FFF2-40B4-BE49-F238E27FC236}">
                  <a16:creationId xmlns:a16="http://schemas.microsoft.com/office/drawing/2014/main" id="{DE2438E0-CF02-1E01-BC42-D077C8B96B7D}"/>
                </a:ext>
              </a:extLst>
            </p:cNvPr>
            <p:cNvSpPr>
              <a:spLocks/>
            </p:cNvSpPr>
            <p:nvPr/>
          </p:nvSpPr>
          <p:spPr bwMode="auto">
            <a:xfrm>
              <a:off x="8004175" y="1746250"/>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1452">
              <a:extLst>
                <a:ext uri="{FF2B5EF4-FFF2-40B4-BE49-F238E27FC236}">
                  <a16:creationId xmlns:a16="http://schemas.microsoft.com/office/drawing/2014/main" id="{6BD4DECC-CBD0-C742-4B5E-128FAC057448}"/>
                </a:ext>
              </a:extLst>
            </p:cNvPr>
            <p:cNvSpPr>
              <a:spLocks noEditPoints="1"/>
            </p:cNvSpPr>
            <p:nvPr/>
          </p:nvSpPr>
          <p:spPr bwMode="auto">
            <a:xfrm>
              <a:off x="7718425" y="170021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1453">
              <a:extLst>
                <a:ext uri="{FF2B5EF4-FFF2-40B4-BE49-F238E27FC236}">
                  <a16:creationId xmlns:a16="http://schemas.microsoft.com/office/drawing/2014/main" id="{F1E5F3AF-32B4-8837-1057-00D4D81C6DB2}"/>
                </a:ext>
              </a:extLst>
            </p:cNvPr>
            <p:cNvSpPr>
              <a:spLocks/>
            </p:cNvSpPr>
            <p:nvPr/>
          </p:nvSpPr>
          <p:spPr bwMode="auto">
            <a:xfrm>
              <a:off x="7824788" y="170021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1454">
              <a:extLst>
                <a:ext uri="{FF2B5EF4-FFF2-40B4-BE49-F238E27FC236}">
                  <a16:creationId xmlns:a16="http://schemas.microsoft.com/office/drawing/2014/main" id="{F7AB99EC-0AFE-D959-BF5C-376F402A98A4}"/>
                </a:ext>
              </a:extLst>
            </p:cNvPr>
            <p:cNvSpPr>
              <a:spLocks noEditPoints="1"/>
            </p:cNvSpPr>
            <p:nvPr/>
          </p:nvSpPr>
          <p:spPr bwMode="auto">
            <a:xfrm>
              <a:off x="7734300" y="1746250"/>
              <a:ext cx="149225"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1455">
              <a:extLst>
                <a:ext uri="{FF2B5EF4-FFF2-40B4-BE49-F238E27FC236}">
                  <a16:creationId xmlns:a16="http://schemas.microsoft.com/office/drawing/2014/main" id="{4B5EB226-B216-0060-F815-29907E0A4790}"/>
                </a:ext>
              </a:extLst>
            </p:cNvPr>
            <p:cNvSpPr>
              <a:spLocks/>
            </p:cNvSpPr>
            <p:nvPr/>
          </p:nvSpPr>
          <p:spPr bwMode="auto">
            <a:xfrm>
              <a:off x="7839075"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1456">
              <a:extLst>
                <a:ext uri="{FF2B5EF4-FFF2-40B4-BE49-F238E27FC236}">
                  <a16:creationId xmlns:a16="http://schemas.microsoft.com/office/drawing/2014/main" id="{A49B9859-7F58-2339-8DBB-A236EE9DA68C}"/>
                </a:ext>
              </a:extLst>
            </p:cNvPr>
            <p:cNvSpPr>
              <a:spLocks/>
            </p:cNvSpPr>
            <p:nvPr/>
          </p:nvSpPr>
          <p:spPr bwMode="auto">
            <a:xfrm>
              <a:off x="7764463"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1457">
              <a:extLst>
                <a:ext uri="{FF2B5EF4-FFF2-40B4-BE49-F238E27FC236}">
                  <a16:creationId xmlns:a16="http://schemas.microsoft.com/office/drawing/2014/main" id="{89FAB6EF-96AE-203E-BDB8-B6A92A4A49ED}"/>
                </a:ext>
              </a:extLst>
            </p:cNvPr>
            <p:cNvSpPr>
              <a:spLocks/>
            </p:cNvSpPr>
            <p:nvPr/>
          </p:nvSpPr>
          <p:spPr bwMode="auto">
            <a:xfrm>
              <a:off x="7726363" y="1444625"/>
              <a:ext cx="338138" cy="211138"/>
            </a:xfrm>
            <a:custGeom>
              <a:avLst/>
              <a:gdLst>
                <a:gd name="T0" fmla="*/ 2 w 90"/>
                <a:gd name="T1" fmla="*/ 56 h 56"/>
                <a:gd name="T2" fmla="*/ 1 w 90"/>
                <a:gd name="T3" fmla="*/ 55 h 56"/>
                <a:gd name="T4" fmla="*/ 1 w 90"/>
                <a:gd name="T5" fmla="*/ 52 h 56"/>
                <a:gd name="T6" fmla="*/ 37 w 90"/>
                <a:gd name="T7" fmla="*/ 16 h 56"/>
                <a:gd name="T8" fmla="*/ 39 w 90"/>
                <a:gd name="T9" fmla="*/ 16 h 56"/>
                <a:gd name="T10" fmla="*/ 58 w 90"/>
                <a:gd name="T11" fmla="*/ 31 h 56"/>
                <a:gd name="T12" fmla="*/ 87 w 90"/>
                <a:gd name="T13" fmla="*/ 1 h 56"/>
                <a:gd name="T14" fmla="*/ 89 w 90"/>
                <a:gd name="T15" fmla="*/ 1 h 56"/>
                <a:gd name="T16" fmla="*/ 89 w 90"/>
                <a:gd name="T17" fmla="*/ 3 h 56"/>
                <a:gd name="T18" fmla="*/ 59 w 90"/>
                <a:gd name="T19" fmla="*/ 35 h 56"/>
                <a:gd name="T20" fmla="*/ 57 w 90"/>
                <a:gd name="T21" fmla="*/ 35 h 56"/>
                <a:gd name="T22" fmla="*/ 38 w 90"/>
                <a:gd name="T23" fmla="*/ 21 h 56"/>
                <a:gd name="T24" fmla="*/ 3 w 90"/>
                <a:gd name="T25" fmla="*/ 55 h 56"/>
                <a:gd name="T26" fmla="*/ 2 w 9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56">
                  <a:moveTo>
                    <a:pt x="2" y="56"/>
                  </a:moveTo>
                  <a:cubicBezTo>
                    <a:pt x="1" y="56"/>
                    <a:pt x="1" y="56"/>
                    <a:pt x="1" y="55"/>
                  </a:cubicBezTo>
                  <a:cubicBezTo>
                    <a:pt x="0" y="55"/>
                    <a:pt x="0" y="53"/>
                    <a:pt x="1" y="52"/>
                  </a:cubicBezTo>
                  <a:cubicBezTo>
                    <a:pt x="37" y="16"/>
                    <a:pt x="37" y="16"/>
                    <a:pt x="37" y="16"/>
                  </a:cubicBezTo>
                  <a:cubicBezTo>
                    <a:pt x="37" y="16"/>
                    <a:pt x="38" y="16"/>
                    <a:pt x="39" y="16"/>
                  </a:cubicBezTo>
                  <a:cubicBezTo>
                    <a:pt x="58" y="31"/>
                    <a:pt x="58" y="31"/>
                    <a:pt x="58" y="31"/>
                  </a:cubicBezTo>
                  <a:cubicBezTo>
                    <a:pt x="87" y="1"/>
                    <a:pt x="87" y="1"/>
                    <a:pt x="87" y="1"/>
                  </a:cubicBezTo>
                  <a:cubicBezTo>
                    <a:pt x="87" y="0"/>
                    <a:pt x="89" y="0"/>
                    <a:pt x="89" y="1"/>
                  </a:cubicBezTo>
                  <a:cubicBezTo>
                    <a:pt x="90" y="1"/>
                    <a:pt x="90" y="3"/>
                    <a:pt x="89" y="3"/>
                  </a:cubicBezTo>
                  <a:cubicBezTo>
                    <a:pt x="59" y="35"/>
                    <a:pt x="59" y="35"/>
                    <a:pt x="59" y="35"/>
                  </a:cubicBezTo>
                  <a:cubicBezTo>
                    <a:pt x="59" y="36"/>
                    <a:pt x="58" y="36"/>
                    <a:pt x="57" y="35"/>
                  </a:cubicBezTo>
                  <a:cubicBezTo>
                    <a:pt x="38" y="21"/>
                    <a:pt x="38" y="21"/>
                    <a:pt x="38" y="21"/>
                  </a:cubicBezTo>
                  <a:cubicBezTo>
                    <a:pt x="3" y="55"/>
                    <a:pt x="3" y="55"/>
                    <a:pt x="3" y="55"/>
                  </a:cubicBezTo>
                  <a:cubicBezTo>
                    <a:pt x="3" y="56"/>
                    <a:pt x="3" y="56"/>
                    <a:pt x="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1458">
              <a:extLst>
                <a:ext uri="{FF2B5EF4-FFF2-40B4-BE49-F238E27FC236}">
                  <a16:creationId xmlns:a16="http://schemas.microsoft.com/office/drawing/2014/main" id="{575ECE5D-5303-23CB-029D-D1BF6450F436}"/>
                </a:ext>
              </a:extLst>
            </p:cNvPr>
            <p:cNvSpPr>
              <a:spLocks/>
            </p:cNvSpPr>
            <p:nvPr/>
          </p:nvSpPr>
          <p:spPr bwMode="auto">
            <a:xfrm>
              <a:off x="7943850" y="1444625"/>
              <a:ext cx="120650" cy="112713"/>
            </a:xfrm>
            <a:custGeom>
              <a:avLst/>
              <a:gdLst>
                <a:gd name="T0" fmla="*/ 30 w 32"/>
                <a:gd name="T1" fmla="*/ 30 h 30"/>
                <a:gd name="T2" fmla="*/ 28 w 32"/>
                <a:gd name="T3" fmla="*/ 28 h 30"/>
                <a:gd name="T4" fmla="*/ 28 w 32"/>
                <a:gd name="T5" fmla="*/ 4 h 30"/>
                <a:gd name="T6" fmla="*/ 2 w 32"/>
                <a:gd name="T7" fmla="*/ 4 h 30"/>
                <a:gd name="T8" fmla="*/ 0 w 32"/>
                <a:gd name="T9" fmla="*/ 2 h 30"/>
                <a:gd name="T10" fmla="*/ 2 w 32"/>
                <a:gd name="T11" fmla="*/ 0 h 30"/>
                <a:gd name="T12" fmla="*/ 30 w 32"/>
                <a:gd name="T13" fmla="*/ 0 h 30"/>
                <a:gd name="T14" fmla="*/ 32 w 32"/>
                <a:gd name="T15" fmla="*/ 2 h 30"/>
                <a:gd name="T16" fmla="*/ 32 w 32"/>
                <a:gd name="T17" fmla="*/ 28 h 30"/>
                <a:gd name="T18" fmla="*/ 30 w 32"/>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0">
                  <a:moveTo>
                    <a:pt x="30" y="30"/>
                  </a:moveTo>
                  <a:cubicBezTo>
                    <a:pt x="29" y="30"/>
                    <a:pt x="28" y="29"/>
                    <a:pt x="28" y="28"/>
                  </a:cubicBezTo>
                  <a:cubicBezTo>
                    <a:pt x="28" y="4"/>
                    <a:pt x="28" y="4"/>
                    <a:pt x="28" y="4"/>
                  </a:cubicBezTo>
                  <a:cubicBezTo>
                    <a:pt x="2" y="4"/>
                    <a:pt x="2" y="4"/>
                    <a:pt x="2" y="4"/>
                  </a:cubicBezTo>
                  <a:cubicBezTo>
                    <a:pt x="1" y="4"/>
                    <a:pt x="0" y="3"/>
                    <a:pt x="0" y="2"/>
                  </a:cubicBezTo>
                  <a:cubicBezTo>
                    <a:pt x="0" y="1"/>
                    <a:pt x="1" y="0"/>
                    <a:pt x="2" y="0"/>
                  </a:cubicBezTo>
                  <a:cubicBezTo>
                    <a:pt x="30" y="0"/>
                    <a:pt x="30" y="0"/>
                    <a:pt x="30" y="0"/>
                  </a:cubicBezTo>
                  <a:cubicBezTo>
                    <a:pt x="31" y="0"/>
                    <a:pt x="32" y="1"/>
                    <a:pt x="32" y="2"/>
                  </a:cubicBezTo>
                  <a:cubicBezTo>
                    <a:pt x="32" y="28"/>
                    <a:pt x="32" y="28"/>
                    <a:pt x="32" y="28"/>
                  </a:cubicBezTo>
                  <a:cubicBezTo>
                    <a:pt x="32" y="29"/>
                    <a:pt x="31" y="30"/>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5" name="Title 1023">
            <a:extLst>
              <a:ext uri="{FF2B5EF4-FFF2-40B4-BE49-F238E27FC236}">
                <a16:creationId xmlns:a16="http://schemas.microsoft.com/office/drawing/2014/main" id="{17FF7FCA-E2EE-F32B-B09D-8BA4A5B8EE50}"/>
              </a:ext>
            </a:extLst>
          </p:cNvPr>
          <p:cNvSpPr txBox="1">
            <a:spLocks/>
          </p:cNvSpPr>
          <p:nvPr/>
        </p:nvSpPr>
        <p:spPr>
          <a:xfrm>
            <a:off x="515938" y="549275"/>
            <a:ext cx="4477167" cy="10596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SUMMARY</a:t>
            </a:r>
            <a:endParaRPr lang="en-US" dirty="0">
              <a:solidFill>
                <a:srgbClr val="00144F"/>
              </a:solidFill>
            </a:endParaRPr>
          </a:p>
        </p:txBody>
      </p:sp>
      <p:sp>
        <p:nvSpPr>
          <p:cNvPr id="3" name="Content Placeholder 2">
            <a:extLst>
              <a:ext uri="{FF2B5EF4-FFF2-40B4-BE49-F238E27FC236}">
                <a16:creationId xmlns:a16="http://schemas.microsoft.com/office/drawing/2014/main" id="{2D2A74E7-E1DE-0950-1D83-E28A3060DDEC}"/>
              </a:ext>
            </a:extLst>
          </p:cNvPr>
          <p:cNvSpPr txBox="1">
            <a:spLocks/>
          </p:cNvSpPr>
          <p:nvPr/>
        </p:nvSpPr>
        <p:spPr>
          <a:xfrm>
            <a:off x="9050009" y="1995937"/>
            <a:ext cx="2489106" cy="13141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average number of posts is </a:t>
            </a:r>
            <a:r>
              <a:rPr lang="en-US" b="1" dirty="0">
                <a:solidFill>
                  <a:srgbClr val="FF0000"/>
                </a:solidFill>
              </a:rPr>
              <a:t>5.14</a:t>
            </a:r>
            <a:endParaRPr lang="en-IN" b="1" dirty="0">
              <a:solidFill>
                <a:srgbClr val="FF0000"/>
              </a:solidFill>
            </a:endParaRPr>
          </a:p>
        </p:txBody>
      </p:sp>
      <p:sp>
        <p:nvSpPr>
          <p:cNvPr id="9" name="Content Placeholder 2">
            <a:extLst>
              <a:ext uri="{FF2B5EF4-FFF2-40B4-BE49-F238E27FC236}">
                <a16:creationId xmlns:a16="http://schemas.microsoft.com/office/drawing/2014/main" id="{B61ED0FA-34EA-7924-98C0-F71C976AE454}"/>
              </a:ext>
            </a:extLst>
          </p:cNvPr>
          <p:cNvSpPr txBox="1">
            <a:spLocks/>
          </p:cNvSpPr>
          <p:nvPr/>
        </p:nvSpPr>
        <p:spPr>
          <a:xfrm>
            <a:off x="9050009" y="5015117"/>
            <a:ext cx="2612933" cy="1161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There are </a:t>
            </a:r>
            <a:r>
              <a:rPr lang="en-US" b="1" dirty="0">
                <a:solidFill>
                  <a:srgbClr val="FF0000"/>
                </a:solidFill>
              </a:rPr>
              <a:t>no</a:t>
            </a:r>
            <a:r>
              <a:rPr lang="en-US" dirty="0"/>
              <a:t> bots</a:t>
            </a:r>
            <a:endParaRPr lang="en-IN" dirty="0"/>
          </a:p>
        </p:txBody>
      </p:sp>
    </p:spTree>
    <p:extLst>
      <p:ext uri="{BB962C8B-B14F-4D97-AF65-F5344CB8AC3E}">
        <p14:creationId xmlns:p14="http://schemas.microsoft.com/office/powerpoint/2010/main" val="565084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8"/>
          <p:cNvSpPr txBox="1">
            <a:spLocks noGrp="1"/>
          </p:cNvSpPr>
          <p:nvPr>
            <p:ph type="title"/>
          </p:nvPr>
        </p:nvSpPr>
        <p:spPr>
          <a:xfrm>
            <a:off x="5331655" y="1041008"/>
            <a:ext cx="6260172" cy="5444651"/>
          </a:xfrm>
          <a:prstGeom prst="rect">
            <a:avLst/>
          </a:prstGeom>
        </p:spPr>
        <p:txBody>
          <a:bodyPr spcFirstLastPara="1" vert="horz" wrap="square" lIns="121900" tIns="121900" rIns="121900" bIns="121900" rtlCol="0" anchor="t" anchorCtr="0">
            <a:noAutofit/>
          </a:bodyPr>
          <a:lstStyle/>
          <a:p>
            <a:r>
              <a:rPr lang="en-US" b="1" i="0" dirty="0">
                <a:solidFill>
                  <a:srgbClr val="000000"/>
                </a:solidFill>
                <a:effectLst/>
                <a:latin typeface="ff0"/>
              </a:rPr>
              <a:t> </a:t>
            </a:r>
            <a:r>
              <a:rPr lang="en-US" sz="2800" b="1" dirty="0">
                <a:solidFill>
                  <a:srgbClr val="000000"/>
                </a:solidFill>
                <a:latin typeface="Garamond" panose="02020404030301010803" pitchFamily="18" charset="0"/>
              </a:rPr>
              <a:t>Throughout this project, I have come to appreciate the importance of MySQL. It is a powerful tool for analyzing data quickly and efficiently, regardless of the size of the database. While working on this project, I gained knowledge of various functions and queries, and I made every effort to answer all of the questions with accuracy.</a:t>
            </a:r>
            <a:endParaRPr dirty="0">
              <a:latin typeface="Garamond" panose="02020404030301010803" pitchFamily="18" charset="0"/>
            </a:endParaRPr>
          </a:p>
        </p:txBody>
      </p:sp>
      <p:sp>
        <p:nvSpPr>
          <p:cNvPr id="1200" name="Google Shape;1200;p48">
            <a:hlinkClick r:id="" action="ppaction://hlinkshowjump?jump=previousslide"/>
          </p:cNvPr>
          <p:cNvSpPr/>
          <p:nvPr/>
        </p:nvSpPr>
        <p:spPr>
          <a:xfrm rot="-5400000" flipH="1">
            <a:off x="509712" y="356582"/>
            <a:ext cx="220656" cy="252172"/>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01" name="Google Shape;1201;p48">
            <a:hlinkClick r:id="" action="ppaction://hlinkshowjump?jump=nextslide"/>
          </p:cNvPr>
          <p:cNvSpPr/>
          <p:nvPr/>
        </p:nvSpPr>
        <p:spPr>
          <a:xfrm rot="5400000" flipH="1">
            <a:off x="11481499" y="356582"/>
            <a:ext cx="220656" cy="252172"/>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pic>
        <p:nvPicPr>
          <p:cNvPr id="10" name="Picture 9">
            <a:extLst>
              <a:ext uri="{FF2B5EF4-FFF2-40B4-BE49-F238E27FC236}">
                <a16:creationId xmlns:a16="http://schemas.microsoft.com/office/drawing/2014/main" id="{85B9A848-70AC-E5E5-7CA0-0B8674732A36}"/>
              </a:ext>
            </a:extLst>
          </p:cNvPr>
          <p:cNvPicPr>
            <a:picLocks noChangeAspect="1"/>
          </p:cNvPicPr>
          <p:nvPr/>
        </p:nvPicPr>
        <p:blipFill>
          <a:blip r:embed="rId3"/>
          <a:stretch>
            <a:fillRect/>
          </a:stretch>
        </p:blipFill>
        <p:spPr>
          <a:xfrm>
            <a:off x="1209822" y="1139483"/>
            <a:ext cx="3981156" cy="43891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0">
          <a:fgClr>
            <a:srgbClr val="FFC000"/>
          </a:fgClr>
          <a:bgClr>
            <a:schemeClr val="bg1"/>
          </a:bgClr>
        </a:patt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143701-C204-02CD-9E19-6ECB1ECB2A9A}"/>
              </a:ext>
            </a:extLst>
          </p:cNvPr>
          <p:cNvSpPr>
            <a:spLocks noGrp="1"/>
          </p:cNvSpPr>
          <p:nvPr>
            <p:ph idx="1"/>
          </p:nvPr>
        </p:nvSpPr>
        <p:spPr>
          <a:xfrm>
            <a:off x="613703" y="903849"/>
            <a:ext cx="10964594" cy="5050301"/>
          </a:xfrm>
          <a:noFill/>
        </p:spPr>
        <p:txBody>
          <a:bodyPr>
            <a:normAutofit/>
          </a:bodyPr>
          <a:lstStyle/>
          <a:p>
            <a:pPr marL="0" indent="0" algn="just">
              <a:buNone/>
            </a:pPr>
            <a:r>
              <a:rPr lang="en-US" sz="4400" b="0" i="0" dirty="0">
                <a:solidFill>
                  <a:srgbClr val="00B050"/>
                </a:solidFill>
                <a:effectLst/>
                <a:latin typeface="Berlin Sans FB" panose="020E0602020502020306" pitchFamily="34" charset="0"/>
              </a:rPr>
              <a:t>For this project, I have utilized SQL and MySQL Workbench to analyze user data from Instagram and provide insights to the management team. </a:t>
            </a:r>
            <a:r>
              <a:rPr lang="en-US" sz="4400" dirty="0">
                <a:solidFill>
                  <a:srgbClr val="00B050"/>
                </a:solidFill>
                <a:latin typeface="Berlin Sans FB" panose="020E0602020502020306" pitchFamily="34" charset="0"/>
              </a:rPr>
              <a:t>My</a:t>
            </a:r>
            <a:r>
              <a:rPr lang="en-US" sz="4400" b="0" i="0" dirty="0">
                <a:solidFill>
                  <a:srgbClr val="00B050"/>
                </a:solidFill>
                <a:effectLst/>
                <a:latin typeface="Berlin Sans FB" panose="020E0602020502020306" pitchFamily="34" charset="0"/>
              </a:rPr>
              <a:t> findings will assist the product manager and the team in making informed decisions regarding the app's future direction.</a:t>
            </a:r>
            <a:endParaRPr lang="en-IN" sz="4400" dirty="0">
              <a:solidFill>
                <a:srgbClr val="00B050"/>
              </a:solidFill>
              <a:latin typeface="Berlin Sans FB" panose="020E0602020502020306" pitchFamily="34" charset="0"/>
            </a:endParaRPr>
          </a:p>
        </p:txBody>
      </p:sp>
    </p:spTree>
    <p:extLst>
      <p:ext uri="{BB962C8B-B14F-4D97-AF65-F5344CB8AC3E}">
        <p14:creationId xmlns:p14="http://schemas.microsoft.com/office/powerpoint/2010/main" val="2115699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CB7C-2AC3-0B64-B328-A4D070C18280}"/>
              </a:ext>
            </a:extLst>
          </p:cNvPr>
          <p:cNvSpPr>
            <a:spLocks noGrp="1"/>
          </p:cNvSpPr>
          <p:nvPr>
            <p:ph type="title"/>
          </p:nvPr>
        </p:nvSpPr>
        <p:spPr>
          <a:xfrm>
            <a:off x="2138289" y="2518117"/>
            <a:ext cx="8117059" cy="3137096"/>
          </a:xfrm>
        </p:spPr>
        <p:txBody>
          <a:bodyPr/>
          <a:lstStyle/>
          <a:p>
            <a:pPr algn="ctr"/>
            <a:r>
              <a:rPr lang="en-US" sz="8800" b="1" u="sng" dirty="0">
                <a:solidFill>
                  <a:srgbClr val="00B050"/>
                </a:solidFill>
                <a:latin typeface="Arial Black" panose="020B0A04020102020204" pitchFamily="34" charset="0"/>
              </a:rPr>
              <a:t>THANK YOU</a:t>
            </a:r>
            <a:endParaRPr lang="en-IN" sz="8800" b="1" u="sng" dirty="0">
              <a:solidFill>
                <a:srgbClr val="00B050"/>
              </a:solidFill>
              <a:latin typeface="Arial Black" panose="020B0A04020102020204" pitchFamily="34" charset="0"/>
            </a:endParaRPr>
          </a:p>
        </p:txBody>
      </p:sp>
      <p:pic>
        <p:nvPicPr>
          <p:cNvPr id="7" name="Picture 6">
            <a:extLst>
              <a:ext uri="{FF2B5EF4-FFF2-40B4-BE49-F238E27FC236}">
                <a16:creationId xmlns:a16="http://schemas.microsoft.com/office/drawing/2014/main" id="{F852FB8F-6734-296B-BBF1-97CCF7648F7D}"/>
              </a:ext>
            </a:extLst>
          </p:cNvPr>
          <p:cNvPicPr>
            <a:picLocks noChangeAspect="1"/>
          </p:cNvPicPr>
          <p:nvPr/>
        </p:nvPicPr>
        <p:blipFill>
          <a:blip r:embed="rId2"/>
          <a:stretch>
            <a:fillRect/>
          </a:stretch>
        </p:blipFill>
        <p:spPr>
          <a:xfrm>
            <a:off x="768155" y="513544"/>
            <a:ext cx="3561258" cy="2004573"/>
          </a:xfrm>
          <a:prstGeom prst="rect">
            <a:avLst/>
          </a:prstGeom>
        </p:spPr>
      </p:pic>
      <p:pic>
        <p:nvPicPr>
          <p:cNvPr id="8" name="Picture 7">
            <a:extLst>
              <a:ext uri="{FF2B5EF4-FFF2-40B4-BE49-F238E27FC236}">
                <a16:creationId xmlns:a16="http://schemas.microsoft.com/office/drawing/2014/main" id="{449C8F8B-9362-D118-ABD8-9D534100283D}"/>
              </a:ext>
            </a:extLst>
          </p:cNvPr>
          <p:cNvPicPr>
            <a:picLocks noChangeAspect="1"/>
          </p:cNvPicPr>
          <p:nvPr/>
        </p:nvPicPr>
        <p:blipFill>
          <a:blip r:embed="rId3"/>
          <a:stretch>
            <a:fillRect/>
          </a:stretch>
        </p:blipFill>
        <p:spPr>
          <a:xfrm>
            <a:off x="6761234" y="4086665"/>
            <a:ext cx="4324350" cy="2262176"/>
          </a:xfrm>
          <a:prstGeom prst="rect">
            <a:avLst/>
          </a:prstGeom>
        </p:spPr>
      </p:pic>
      <p:pic>
        <p:nvPicPr>
          <p:cNvPr id="9" name="Picture 8">
            <a:extLst>
              <a:ext uri="{FF2B5EF4-FFF2-40B4-BE49-F238E27FC236}">
                <a16:creationId xmlns:a16="http://schemas.microsoft.com/office/drawing/2014/main" id="{54FBDA00-A003-AA06-E8E1-C65ECAE1824D}"/>
              </a:ext>
            </a:extLst>
          </p:cNvPr>
          <p:cNvPicPr>
            <a:picLocks noChangeAspect="1"/>
          </p:cNvPicPr>
          <p:nvPr/>
        </p:nvPicPr>
        <p:blipFill>
          <a:blip r:embed="rId4"/>
          <a:stretch>
            <a:fillRect/>
          </a:stretch>
        </p:blipFill>
        <p:spPr>
          <a:xfrm>
            <a:off x="7862589" y="513544"/>
            <a:ext cx="3222995" cy="1821693"/>
          </a:xfrm>
          <a:prstGeom prst="rect">
            <a:avLst/>
          </a:prstGeom>
        </p:spPr>
      </p:pic>
      <p:pic>
        <p:nvPicPr>
          <p:cNvPr id="10" name="Picture 9">
            <a:extLst>
              <a:ext uri="{FF2B5EF4-FFF2-40B4-BE49-F238E27FC236}">
                <a16:creationId xmlns:a16="http://schemas.microsoft.com/office/drawing/2014/main" id="{B8BE6C59-F493-49FA-8E3F-70BBD6F4A043}"/>
              </a:ext>
            </a:extLst>
          </p:cNvPr>
          <p:cNvPicPr>
            <a:picLocks noChangeAspect="1"/>
          </p:cNvPicPr>
          <p:nvPr/>
        </p:nvPicPr>
        <p:blipFill>
          <a:blip r:embed="rId5"/>
          <a:stretch>
            <a:fillRect/>
          </a:stretch>
        </p:blipFill>
        <p:spPr>
          <a:xfrm>
            <a:off x="633047" y="4801699"/>
            <a:ext cx="4797720" cy="1707028"/>
          </a:xfrm>
          <a:prstGeom prst="rect">
            <a:avLst/>
          </a:prstGeom>
        </p:spPr>
      </p:pic>
    </p:spTree>
    <p:extLst>
      <p:ext uri="{BB962C8B-B14F-4D97-AF65-F5344CB8AC3E}">
        <p14:creationId xmlns:p14="http://schemas.microsoft.com/office/powerpoint/2010/main" val="999009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3"/>
          <p:cNvSpPr txBox="1">
            <a:spLocks noGrp="1"/>
          </p:cNvSpPr>
          <p:nvPr>
            <p:ph type="title"/>
          </p:nvPr>
        </p:nvSpPr>
        <p:spPr>
          <a:xfrm>
            <a:off x="6203433" y="1503548"/>
            <a:ext cx="4724800" cy="763600"/>
          </a:xfrm>
          <a:prstGeom prst="rect">
            <a:avLst/>
          </a:prstGeom>
        </p:spPr>
        <p:txBody>
          <a:bodyPr spcFirstLastPara="1" vert="horz" wrap="square" lIns="121900" tIns="121900" rIns="121900" bIns="121900" rtlCol="0" anchor="b" anchorCtr="0">
            <a:noAutofit/>
          </a:bodyPr>
          <a:lstStyle/>
          <a:p>
            <a:r>
              <a:rPr lang="en" sz="8000" b="1" u="sng" dirty="0">
                <a:solidFill>
                  <a:srgbClr val="0070C0"/>
                </a:solidFill>
                <a:latin typeface="Bernard MT Condensed" panose="02050806060905020404" pitchFamily="18" charset="0"/>
              </a:rPr>
              <a:t>MY</a:t>
            </a:r>
            <a:r>
              <a:rPr lang="en" sz="8000" b="1" u="sng" dirty="0">
                <a:solidFill>
                  <a:schemeClr val="accent4"/>
                </a:solidFill>
                <a:latin typeface="Bernard MT Condensed" panose="02050806060905020404" pitchFamily="18" charset="0"/>
              </a:rPr>
              <a:t>SQL</a:t>
            </a:r>
            <a:endParaRPr sz="8000" b="1" u="sng" dirty="0">
              <a:solidFill>
                <a:schemeClr val="accent4"/>
              </a:solidFill>
              <a:latin typeface="Bernard MT Condensed" panose="02050806060905020404" pitchFamily="18" charset="0"/>
            </a:endParaRPr>
          </a:p>
        </p:txBody>
      </p:sp>
      <p:sp>
        <p:nvSpPr>
          <p:cNvPr id="600" name="Google Shape;600;p33"/>
          <p:cNvSpPr txBox="1">
            <a:spLocks noGrp="1"/>
          </p:cNvSpPr>
          <p:nvPr>
            <p:ph type="subTitle" idx="1"/>
          </p:nvPr>
        </p:nvSpPr>
        <p:spPr>
          <a:xfrm>
            <a:off x="6203433" y="2390144"/>
            <a:ext cx="4724800" cy="3729302"/>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latin typeface="Arial Narrow" panose="020B0606020202030204" pitchFamily="34" charset="0"/>
              </a:rPr>
              <a:t>For this project,MYSQL was used as it :</a:t>
            </a:r>
          </a:p>
          <a:p>
            <a:pPr>
              <a:buClr>
                <a:schemeClr val="dk1"/>
              </a:buClr>
              <a:buSzPts val="1100"/>
            </a:pPr>
            <a:r>
              <a:rPr lang="en" dirty="0">
                <a:latin typeface="Arial Narrow" panose="020B0606020202030204" pitchFamily="34" charset="0"/>
              </a:rPr>
              <a:t>Ensures data integrity</a:t>
            </a:r>
          </a:p>
          <a:p>
            <a:pPr>
              <a:buClr>
                <a:schemeClr val="dk1"/>
              </a:buClr>
              <a:buSzPts val="1100"/>
            </a:pPr>
            <a:r>
              <a:rPr lang="en-IN" dirty="0">
                <a:latin typeface="Arial Narrow" panose="020B0606020202030204" pitchFamily="34" charset="0"/>
              </a:rPr>
              <a:t>D</a:t>
            </a:r>
            <a:r>
              <a:rPr lang="en" dirty="0">
                <a:latin typeface="Arial Narrow" panose="020B0606020202030204" pitchFamily="34" charset="0"/>
              </a:rPr>
              <a:t>ata is easily shared</a:t>
            </a:r>
          </a:p>
          <a:p>
            <a:pPr>
              <a:buClr>
                <a:schemeClr val="dk1"/>
              </a:buClr>
              <a:buSzPts val="1100"/>
            </a:pPr>
            <a:r>
              <a:rPr lang="en-IN" dirty="0">
                <a:latin typeface="Arial Narrow" panose="020B0606020202030204" pitchFamily="34" charset="0"/>
              </a:rPr>
              <a:t>D</a:t>
            </a:r>
            <a:r>
              <a:rPr lang="en" dirty="0">
                <a:latin typeface="Arial Narrow" panose="020B0606020202030204" pitchFamily="34" charset="0"/>
              </a:rPr>
              <a:t>ata can be accessed easily</a:t>
            </a:r>
          </a:p>
          <a:p>
            <a:pPr>
              <a:buClr>
                <a:schemeClr val="dk1"/>
              </a:buClr>
              <a:buSzPts val="1100"/>
            </a:pPr>
            <a:r>
              <a:rPr lang="en-IN" dirty="0">
                <a:latin typeface="Arial Narrow" panose="020B0606020202030204" pitchFamily="34" charset="0"/>
              </a:rPr>
              <a:t>B</a:t>
            </a:r>
            <a:r>
              <a:rPr lang="en" dirty="0">
                <a:latin typeface="Arial Narrow" panose="020B0606020202030204" pitchFamily="34" charset="0"/>
              </a:rPr>
              <a:t>eing portable and lightweight</a:t>
            </a:r>
          </a:p>
          <a:p>
            <a:pPr marL="0" indent="0">
              <a:buClr>
                <a:schemeClr val="dk1"/>
              </a:buClr>
              <a:buSzPts val="1100"/>
              <a:buNone/>
            </a:pPr>
            <a:endParaRPr dirty="0"/>
          </a:p>
        </p:txBody>
      </p:sp>
      <p:sp>
        <p:nvSpPr>
          <p:cNvPr id="602" name="Google Shape;602;p33">
            <a:hlinkClick r:id="" action="ppaction://hlinkshowjump?jump=previousslide"/>
          </p:cNvPr>
          <p:cNvSpPr/>
          <p:nvPr/>
        </p:nvSpPr>
        <p:spPr>
          <a:xfrm rot="-5400000" flipH="1">
            <a:off x="509712" y="356582"/>
            <a:ext cx="220656" cy="252172"/>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03" name="Google Shape;603;p33">
            <a:hlinkClick r:id="" action="ppaction://hlinkshowjump?jump=nextslide"/>
          </p:cNvPr>
          <p:cNvSpPr/>
          <p:nvPr/>
        </p:nvSpPr>
        <p:spPr>
          <a:xfrm rot="5400000" flipH="1">
            <a:off x="11481499" y="356582"/>
            <a:ext cx="220656" cy="252172"/>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604" name="Google Shape;604;p33"/>
          <p:cNvGrpSpPr/>
          <p:nvPr/>
        </p:nvGrpSpPr>
        <p:grpSpPr>
          <a:xfrm>
            <a:off x="996967" y="1272800"/>
            <a:ext cx="4326500" cy="4604296"/>
            <a:chOff x="552759" y="637367"/>
            <a:chExt cx="3244875" cy="3453222"/>
          </a:xfrm>
        </p:grpSpPr>
        <p:grpSp>
          <p:nvGrpSpPr>
            <p:cNvPr id="605" name="Google Shape;605;p33"/>
            <p:cNvGrpSpPr/>
            <p:nvPr/>
          </p:nvGrpSpPr>
          <p:grpSpPr>
            <a:xfrm>
              <a:off x="552759" y="3564575"/>
              <a:ext cx="1451383" cy="526014"/>
              <a:chOff x="552759" y="3564575"/>
              <a:chExt cx="1451383" cy="526014"/>
            </a:xfrm>
          </p:grpSpPr>
          <p:sp>
            <p:nvSpPr>
              <p:cNvPr id="606" name="Google Shape;606;p33"/>
              <p:cNvSpPr/>
              <p:nvPr/>
            </p:nvSpPr>
            <p:spPr>
              <a:xfrm>
                <a:off x="737476" y="3564575"/>
                <a:ext cx="1266666" cy="526014"/>
              </a:xfrm>
              <a:custGeom>
                <a:avLst/>
                <a:gdLst/>
                <a:ahLst/>
                <a:cxnLst/>
                <a:rect l="l" t="t" r="r" b="b"/>
                <a:pathLst>
                  <a:path w="79790" h="36016" extrusionOk="0">
                    <a:moveTo>
                      <a:pt x="2600" y="0"/>
                    </a:moveTo>
                    <a:cubicBezTo>
                      <a:pt x="1161" y="0"/>
                      <a:pt x="0" y="1158"/>
                      <a:pt x="0" y="2597"/>
                    </a:cubicBezTo>
                    <a:lnTo>
                      <a:pt x="0" y="33419"/>
                    </a:lnTo>
                    <a:cubicBezTo>
                      <a:pt x="0" y="34816"/>
                      <a:pt x="1161" y="36016"/>
                      <a:pt x="2600" y="36016"/>
                    </a:cubicBezTo>
                    <a:lnTo>
                      <a:pt x="77193" y="36016"/>
                    </a:lnTo>
                    <a:cubicBezTo>
                      <a:pt x="78632" y="36016"/>
                      <a:pt x="79789" y="34816"/>
                      <a:pt x="79789" y="33419"/>
                    </a:cubicBezTo>
                    <a:lnTo>
                      <a:pt x="79789" y="2597"/>
                    </a:lnTo>
                    <a:cubicBezTo>
                      <a:pt x="79789" y="1158"/>
                      <a:pt x="78632" y="0"/>
                      <a:pt x="77193"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07" name="Google Shape;607;p33"/>
              <p:cNvSpPr/>
              <p:nvPr/>
            </p:nvSpPr>
            <p:spPr>
              <a:xfrm>
                <a:off x="552759" y="3659769"/>
                <a:ext cx="1368107" cy="335632"/>
              </a:xfrm>
              <a:custGeom>
                <a:avLst/>
                <a:gdLst/>
                <a:ahLst/>
                <a:cxnLst/>
                <a:rect l="l" t="t" r="r" b="b"/>
                <a:pathLst>
                  <a:path w="36478" h="8949" extrusionOk="0">
                    <a:moveTo>
                      <a:pt x="36033" y="0"/>
                    </a:moveTo>
                    <a:cubicBezTo>
                      <a:pt x="35940" y="0"/>
                      <a:pt x="35844" y="32"/>
                      <a:pt x="35766" y="91"/>
                    </a:cubicBezTo>
                    <a:lnTo>
                      <a:pt x="27871" y="7569"/>
                    </a:lnTo>
                    <a:lnTo>
                      <a:pt x="21894" y="2638"/>
                    </a:lnTo>
                    <a:cubicBezTo>
                      <a:pt x="21826" y="2570"/>
                      <a:pt x="21732" y="2540"/>
                      <a:pt x="21641" y="2540"/>
                    </a:cubicBezTo>
                    <a:cubicBezTo>
                      <a:pt x="21565" y="2540"/>
                      <a:pt x="21492" y="2560"/>
                      <a:pt x="21436" y="2598"/>
                    </a:cubicBezTo>
                    <a:lnTo>
                      <a:pt x="17799" y="4811"/>
                    </a:lnTo>
                    <a:lnTo>
                      <a:pt x="13788" y="1428"/>
                    </a:lnTo>
                    <a:cubicBezTo>
                      <a:pt x="13711" y="1376"/>
                      <a:pt x="13617" y="1340"/>
                      <a:pt x="13527" y="1340"/>
                    </a:cubicBezTo>
                    <a:cubicBezTo>
                      <a:pt x="13472" y="1340"/>
                      <a:pt x="13418" y="1353"/>
                      <a:pt x="13370" y="1385"/>
                    </a:cubicBezTo>
                    <a:lnTo>
                      <a:pt x="251" y="8197"/>
                    </a:lnTo>
                    <a:cubicBezTo>
                      <a:pt x="84" y="8321"/>
                      <a:pt x="0" y="8531"/>
                      <a:pt x="84" y="8738"/>
                    </a:cubicBezTo>
                    <a:cubicBezTo>
                      <a:pt x="167" y="8865"/>
                      <a:pt x="294" y="8949"/>
                      <a:pt x="461" y="8949"/>
                    </a:cubicBezTo>
                    <a:cubicBezTo>
                      <a:pt x="501" y="8949"/>
                      <a:pt x="585" y="8949"/>
                      <a:pt x="628" y="8906"/>
                    </a:cubicBezTo>
                    <a:lnTo>
                      <a:pt x="13497" y="2220"/>
                    </a:lnTo>
                    <a:lnTo>
                      <a:pt x="17509" y="5563"/>
                    </a:lnTo>
                    <a:cubicBezTo>
                      <a:pt x="17577" y="5633"/>
                      <a:pt x="17658" y="5665"/>
                      <a:pt x="17746" y="5665"/>
                    </a:cubicBezTo>
                    <a:cubicBezTo>
                      <a:pt x="17817" y="5665"/>
                      <a:pt x="17892" y="5644"/>
                      <a:pt x="17966" y="5606"/>
                    </a:cubicBezTo>
                    <a:lnTo>
                      <a:pt x="21603" y="3434"/>
                    </a:lnTo>
                    <a:lnTo>
                      <a:pt x="27620" y="8404"/>
                    </a:lnTo>
                    <a:cubicBezTo>
                      <a:pt x="27698" y="8463"/>
                      <a:pt x="27784" y="8495"/>
                      <a:pt x="27871" y="8495"/>
                    </a:cubicBezTo>
                    <a:cubicBezTo>
                      <a:pt x="27971" y="8495"/>
                      <a:pt x="28072" y="8453"/>
                      <a:pt x="28161" y="8364"/>
                    </a:cubicBezTo>
                    <a:lnTo>
                      <a:pt x="36311" y="676"/>
                    </a:lnTo>
                    <a:cubicBezTo>
                      <a:pt x="36478" y="509"/>
                      <a:pt x="36478" y="258"/>
                      <a:pt x="36311" y="131"/>
                    </a:cubicBezTo>
                    <a:cubicBezTo>
                      <a:pt x="36243" y="42"/>
                      <a:pt x="36140" y="0"/>
                      <a:pt x="36033"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grpSp>
          <p:nvGrpSpPr>
            <p:cNvPr id="608" name="Google Shape;608;p33"/>
            <p:cNvGrpSpPr/>
            <p:nvPr/>
          </p:nvGrpSpPr>
          <p:grpSpPr>
            <a:xfrm>
              <a:off x="3306982" y="637367"/>
              <a:ext cx="490652" cy="490294"/>
              <a:chOff x="2461125" y="503925"/>
              <a:chExt cx="411000" cy="410700"/>
            </a:xfrm>
          </p:grpSpPr>
          <p:sp>
            <p:nvSpPr>
              <p:cNvPr id="609" name="Google Shape;609;p33"/>
              <p:cNvSpPr/>
              <p:nvPr/>
            </p:nvSpPr>
            <p:spPr>
              <a:xfrm>
                <a:off x="2461125" y="503925"/>
                <a:ext cx="411000" cy="4107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610" name="Google Shape;610;p33"/>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grpSp>
      <p:pic>
        <p:nvPicPr>
          <p:cNvPr id="3" name="Picture 2">
            <a:extLst>
              <a:ext uri="{FF2B5EF4-FFF2-40B4-BE49-F238E27FC236}">
                <a16:creationId xmlns:a16="http://schemas.microsoft.com/office/drawing/2014/main" id="{C84EEBD9-DFCC-ABD9-7D68-D188441FD9B5}"/>
              </a:ext>
            </a:extLst>
          </p:cNvPr>
          <p:cNvPicPr>
            <a:picLocks noChangeAspect="1"/>
          </p:cNvPicPr>
          <p:nvPr/>
        </p:nvPicPr>
        <p:blipFill>
          <a:blip r:embed="rId3"/>
          <a:stretch>
            <a:fillRect/>
          </a:stretch>
        </p:blipFill>
        <p:spPr>
          <a:xfrm>
            <a:off x="1033615" y="1178178"/>
            <a:ext cx="4289852" cy="46989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E448-7670-0240-AE4F-57F6D25A92B2}"/>
              </a:ext>
            </a:extLst>
          </p:cNvPr>
          <p:cNvSpPr>
            <a:spLocks noGrp="1"/>
          </p:cNvSpPr>
          <p:nvPr>
            <p:ph type="title"/>
          </p:nvPr>
        </p:nvSpPr>
        <p:spPr>
          <a:xfrm>
            <a:off x="1856935" y="443133"/>
            <a:ext cx="8693834" cy="1125167"/>
          </a:xfrm>
        </p:spPr>
        <p:txBody>
          <a:bodyPr/>
          <a:lstStyle/>
          <a:p>
            <a:pPr algn="ctr"/>
            <a:r>
              <a:rPr lang="en-US" sz="4800" b="1" u="sng" dirty="0">
                <a:solidFill>
                  <a:srgbClr val="00B0F0"/>
                </a:solidFill>
                <a:latin typeface="Bernard MT Condensed" panose="02050806060905020404" pitchFamily="18" charset="0"/>
              </a:rPr>
              <a:t>PROJECT DETAILS</a:t>
            </a:r>
            <a:endParaRPr lang="en-IN" sz="4800" b="1" u="sng" dirty="0">
              <a:solidFill>
                <a:srgbClr val="00B0F0"/>
              </a:solidFill>
              <a:latin typeface="Bernard MT Condensed" panose="02050806060905020404" pitchFamily="18" charset="0"/>
            </a:endParaRPr>
          </a:p>
        </p:txBody>
      </p:sp>
      <p:sp>
        <p:nvSpPr>
          <p:cNvPr id="3" name="Subtitle 2">
            <a:extLst>
              <a:ext uri="{FF2B5EF4-FFF2-40B4-BE49-F238E27FC236}">
                <a16:creationId xmlns:a16="http://schemas.microsoft.com/office/drawing/2014/main" id="{00476A41-7372-3884-4AFA-4B162EB46CB4}"/>
              </a:ext>
            </a:extLst>
          </p:cNvPr>
          <p:cNvSpPr>
            <a:spLocks noGrp="1"/>
          </p:cNvSpPr>
          <p:nvPr>
            <p:ph type="subTitle" idx="1"/>
          </p:nvPr>
        </p:nvSpPr>
        <p:spPr>
          <a:xfrm>
            <a:off x="773723" y="1568300"/>
            <a:ext cx="11057206" cy="4846567"/>
          </a:xfrm>
        </p:spPr>
        <p:txBody>
          <a:bodyPr/>
          <a:lstStyle/>
          <a:p>
            <a:pPr marL="0" indent="0">
              <a:buNone/>
            </a:pPr>
            <a:r>
              <a:rPr lang="en-US" sz="3600" dirty="0">
                <a:latin typeface="Bahnschrift Condensed" panose="020B0502040204020203" pitchFamily="34" charset="0"/>
              </a:rPr>
              <a:t>Database </a:t>
            </a:r>
            <a:r>
              <a:rPr lang="en-US" sz="3600" dirty="0" err="1">
                <a:latin typeface="Bahnschrift Condensed" panose="020B0502040204020203" pitchFamily="34" charset="0"/>
              </a:rPr>
              <a:t>ig_clone</a:t>
            </a:r>
            <a:r>
              <a:rPr lang="en-US" sz="3600" dirty="0">
                <a:latin typeface="Bahnschrift Condensed" panose="020B0502040204020203" pitchFamily="34" charset="0"/>
              </a:rPr>
              <a:t> was created.</a:t>
            </a:r>
          </a:p>
          <a:p>
            <a:pPr marL="0" indent="0">
              <a:buNone/>
            </a:pPr>
            <a:r>
              <a:rPr lang="en-US" sz="3600" dirty="0">
                <a:latin typeface="Bahnschrift Condensed" panose="020B0502040204020203" pitchFamily="34" charset="0"/>
              </a:rPr>
              <a:t>Several tables were also created:</a:t>
            </a:r>
          </a:p>
          <a:p>
            <a:r>
              <a:rPr lang="en-US" sz="3600" dirty="0">
                <a:latin typeface="Bahnschrift Condensed" panose="020B0502040204020203" pitchFamily="34" charset="0"/>
              </a:rPr>
              <a:t>Users</a:t>
            </a:r>
          </a:p>
          <a:p>
            <a:r>
              <a:rPr lang="en-US" sz="3600" dirty="0">
                <a:latin typeface="Bahnschrift Condensed" panose="020B0502040204020203" pitchFamily="34" charset="0"/>
              </a:rPr>
              <a:t>Photos</a:t>
            </a:r>
          </a:p>
          <a:p>
            <a:r>
              <a:rPr lang="en-US" sz="3600" dirty="0">
                <a:latin typeface="Bahnschrift Condensed" panose="020B0502040204020203" pitchFamily="34" charset="0"/>
              </a:rPr>
              <a:t>Comments</a:t>
            </a:r>
          </a:p>
          <a:p>
            <a:r>
              <a:rPr lang="en-US" sz="3600" dirty="0">
                <a:latin typeface="Bahnschrift Condensed" panose="020B0502040204020203" pitchFamily="34" charset="0"/>
              </a:rPr>
              <a:t>Follows</a:t>
            </a:r>
          </a:p>
          <a:p>
            <a:r>
              <a:rPr lang="en-US" sz="3600" dirty="0">
                <a:latin typeface="Bahnschrift Condensed" panose="020B0502040204020203" pitchFamily="34" charset="0"/>
              </a:rPr>
              <a:t>Likes</a:t>
            </a:r>
          </a:p>
          <a:p>
            <a:r>
              <a:rPr lang="en-US" sz="3600" dirty="0">
                <a:latin typeface="Bahnschrift Condensed" panose="020B0502040204020203" pitchFamily="34" charset="0"/>
              </a:rPr>
              <a:t>Tags</a:t>
            </a:r>
          </a:p>
          <a:p>
            <a:r>
              <a:rPr lang="en-US" sz="3600" dirty="0" err="1">
                <a:latin typeface="Bahnschrift Condensed" panose="020B0502040204020203" pitchFamily="34" charset="0"/>
              </a:rPr>
              <a:t>photo_tags</a:t>
            </a:r>
            <a:endParaRPr lang="en-US" sz="3600" dirty="0">
              <a:latin typeface="Bahnschrift Condensed" panose="020B0502040204020203" pitchFamily="34" charset="0"/>
            </a:endParaRPr>
          </a:p>
          <a:p>
            <a:endParaRPr lang="en-IN" dirty="0"/>
          </a:p>
        </p:txBody>
      </p:sp>
      <p:pic>
        <p:nvPicPr>
          <p:cNvPr id="6" name="Picture 5">
            <a:extLst>
              <a:ext uri="{FF2B5EF4-FFF2-40B4-BE49-F238E27FC236}">
                <a16:creationId xmlns:a16="http://schemas.microsoft.com/office/drawing/2014/main" id="{8E39D082-DD43-2ED1-CBC0-86022A7A0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6689" y="1744394"/>
            <a:ext cx="4113397" cy="4308905"/>
          </a:xfrm>
          <a:prstGeom prst="rect">
            <a:avLst/>
          </a:prstGeom>
        </p:spPr>
      </p:pic>
    </p:spTree>
    <p:extLst>
      <p:ext uri="{BB962C8B-B14F-4D97-AF65-F5344CB8AC3E}">
        <p14:creationId xmlns:p14="http://schemas.microsoft.com/office/powerpoint/2010/main" val="2103290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a:spLocks noGrp="1"/>
          </p:cNvSpPr>
          <p:nvPr>
            <p:ph type="title"/>
          </p:nvPr>
        </p:nvSpPr>
        <p:spPr>
          <a:xfrm>
            <a:off x="5525248" y="1967995"/>
            <a:ext cx="5494000" cy="3377728"/>
          </a:xfrm>
          <a:prstGeom prst="rect">
            <a:avLst/>
          </a:prstGeom>
        </p:spPr>
        <p:txBody>
          <a:bodyPr spcFirstLastPara="1" vert="horz" wrap="square" lIns="121900" tIns="121900" rIns="121900" bIns="121900" rtlCol="0" anchor="t" anchorCtr="0">
            <a:noAutofit/>
          </a:bodyPr>
          <a:lstStyle/>
          <a:p>
            <a:pPr algn="ctr"/>
            <a:r>
              <a:rPr lang="en-IN" sz="9600" b="1" u="sng" dirty="0">
                <a:solidFill>
                  <a:schemeClr val="accent2">
                    <a:lumMod val="75000"/>
                  </a:schemeClr>
                </a:solidFill>
                <a:latin typeface="Bernard MT Condensed" panose="02050806060905020404" pitchFamily="18" charset="0"/>
              </a:rPr>
              <a:t>M</a:t>
            </a:r>
            <a:r>
              <a:rPr lang="en" sz="9600" b="1" u="sng" dirty="0">
                <a:solidFill>
                  <a:schemeClr val="accent2">
                    <a:lumMod val="75000"/>
                  </a:schemeClr>
                </a:solidFill>
                <a:latin typeface="Bernard MT Condensed" panose="02050806060905020404" pitchFamily="18" charset="0"/>
              </a:rPr>
              <a:t>arketing Analysis</a:t>
            </a:r>
            <a:endParaRPr sz="9600" b="1" u="sng" dirty="0">
              <a:solidFill>
                <a:schemeClr val="accent2">
                  <a:lumMod val="75000"/>
                </a:schemeClr>
              </a:solidFill>
              <a:latin typeface="Bernard MT Condensed" panose="02050806060905020404" pitchFamily="18" charset="0"/>
            </a:endParaRPr>
          </a:p>
        </p:txBody>
      </p:sp>
      <p:sp>
        <p:nvSpPr>
          <p:cNvPr id="617" name="Google Shape;617;p34">
            <a:hlinkClick r:id="" action="ppaction://hlinkshowjump?jump=previousslide"/>
          </p:cNvPr>
          <p:cNvSpPr/>
          <p:nvPr/>
        </p:nvSpPr>
        <p:spPr>
          <a:xfrm rot="-5400000" flipH="1">
            <a:off x="509712" y="356582"/>
            <a:ext cx="220656" cy="252172"/>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18" name="Google Shape;618;p34">
            <a:hlinkClick r:id="" action="ppaction://hlinkshowjump?jump=nextslide"/>
          </p:cNvPr>
          <p:cNvSpPr/>
          <p:nvPr/>
        </p:nvSpPr>
        <p:spPr>
          <a:xfrm rot="5400000" flipH="1">
            <a:off x="11481499" y="356582"/>
            <a:ext cx="220656" cy="252172"/>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619" name="Google Shape;619;p34"/>
          <p:cNvGrpSpPr/>
          <p:nvPr/>
        </p:nvGrpSpPr>
        <p:grpSpPr>
          <a:xfrm>
            <a:off x="629966" y="1161786"/>
            <a:ext cx="4421540" cy="6025101"/>
            <a:chOff x="472474" y="871339"/>
            <a:chExt cx="3316155" cy="4518826"/>
          </a:xfrm>
        </p:grpSpPr>
        <p:sp>
          <p:nvSpPr>
            <p:cNvPr id="620" name="Google Shape;620;p34"/>
            <p:cNvSpPr/>
            <p:nvPr/>
          </p:nvSpPr>
          <p:spPr>
            <a:xfrm flipH="1">
              <a:off x="625526" y="1022300"/>
              <a:ext cx="2857500" cy="28575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grpSp>
          <p:nvGrpSpPr>
            <p:cNvPr id="621" name="Google Shape;621;p34"/>
            <p:cNvGrpSpPr/>
            <p:nvPr/>
          </p:nvGrpSpPr>
          <p:grpSpPr>
            <a:xfrm flipH="1">
              <a:off x="803674" y="1249894"/>
              <a:ext cx="1481362" cy="1789581"/>
              <a:chOff x="1765200" y="1055600"/>
              <a:chExt cx="1637950" cy="1978750"/>
            </a:xfrm>
          </p:grpSpPr>
          <p:sp>
            <p:nvSpPr>
              <p:cNvPr id="622" name="Google Shape;622;p34"/>
              <p:cNvSpPr/>
              <p:nvPr/>
            </p:nvSpPr>
            <p:spPr>
              <a:xfrm>
                <a:off x="1765200" y="1055600"/>
                <a:ext cx="1637950" cy="1978750"/>
              </a:xfrm>
              <a:custGeom>
                <a:avLst/>
                <a:gdLst/>
                <a:ahLst/>
                <a:cxnLst/>
                <a:rect l="l" t="t" r="r" b="b"/>
                <a:pathLst>
                  <a:path w="65518" h="79150" extrusionOk="0">
                    <a:moveTo>
                      <a:pt x="2598" y="0"/>
                    </a:moveTo>
                    <a:cubicBezTo>
                      <a:pt x="1159" y="0"/>
                      <a:pt x="1" y="1161"/>
                      <a:pt x="1" y="2600"/>
                    </a:cubicBezTo>
                    <a:lnTo>
                      <a:pt x="1" y="76553"/>
                    </a:lnTo>
                    <a:cubicBezTo>
                      <a:pt x="1" y="77992"/>
                      <a:pt x="1159" y="79150"/>
                      <a:pt x="2598" y="79150"/>
                    </a:cubicBezTo>
                    <a:lnTo>
                      <a:pt x="62921" y="79150"/>
                    </a:lnTo>
                    <a:cubicBezTo>
                      <a:pt x="64360" y="79150"/>
                      <a:pt x="65518" y="77992"/>
                      <a:pt x="65518" y="76553"/>
                    </a:cubicBezTo>
                    <a:lnTo>
                      <a:pt x="65518" y="2600"/>
                    </a:lnTo>
                    <a:cubicBezTo>
                      <a:pt x="65518" y="1161"/>
                      <a:pt x="64360" y="0"/>
                      <a:pt x="62921"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23" name="Google Shape;623;p34"/>
              <p:cNvSpPr/>
              <p:nvPr/>
            </p:nvSpPr>
            <p:spPr>
              <a:xfrm>
                <a:off x="1765200" y="2450700"/>
                <a:ext cx="1637950" cy="583650"/>
              </a:xfrm>
              <a:custGeom>
                <a:avLst/>
                <a:gdLst/>
                <a:ahLst/>
                <a:cxnLst/>
                <a:rect l="l" t="t" r="r" b="b"/>
                <a:pathLst>
                  <a:path w="65518" h="23346" extrusionOk="0">
                    <a:moveTo>
                      <a:pt x="1" y="1"/>
                    </a:moveTo>
                    <a:lnTo>
                      <a:pt x="1" y="20749"/>
                    </a:lnTo>
                    <a:cubicBezTo>
                      <a:pt x="1" y="22188"/>
                      <a:pt x="1159" y="23346"/>
                      <a:pt x="2598" y="23346"/>
                    </a:cubicBezTo>
                    <a:lnTo>
                      <a:pt x="62921" y="23346"/>
                    </a:lnTo>
                    <a:cubicBezTo>
                      <a:pt x="64360" y="23346"/>
                      <a:pt x="65518" y="22188"/>
                      <a:pt x="65518" y="20749"/>
                    </a:cubicBezTo>
                    <a:lnTo>
                      <a:pt x="65518"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24" name="Google Shape;624;p34"/>
              <p:cNvSpPr/>
              <p:nvPr/>
            </p:nvSpPr>
            <p:spPr>
              <a:xfrm>
                <a:off x="1903125" y="1163525"/>
                <a:ext cx="613625" cy="148975"/>
              </a:xfrm>
              <a:custGeom>
                <a:avLst/>
                <a:gdLst/>
                <a:ahLst/>
                <a:cxnLst/>
                <a:rect l="l" t="t" r="r" b="b"/>
                <a:pathLst>
                  <a:path w="24545" h="5959" extrusionOk="0">
                    <a:moveTo>
                      <a:pt x="0" y="0"/>
                    </a:moveTo>
                    <a:lnTo>
                      <a:pt x="0" y="5958"/>
                    </a:lnTo>
                    <a:lnTo>
                      <a:pt x="24545" y="5958"/>
                    </a:lnTo>
                    <a:lnTo>
                      <a:pt x="24545"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25" name="Google Shape;625;p34"/>
              <p:cNvSpPr/>
              <p:nvPr/>
            </p:nvSpPr>
            <p:spPr>
              <a:xfrm>
                <a:off x="1903125" y="1360450"/>
                <a:ext cx="380750" cy="95950"/>
              </a:xfrm>
              <a:custGeom>
                <a:avLst/>
                <a:gdLst/>
                <a:ahLst/>
                <a:cxnLst/>
                <a:rect l="l" t="t" r="r" b="b"/>
                <a:pathLst>
                  <a:path w="15230" h="3838" extrusionOk="0">
                    <a:moveTo>
                      <a:pt x="0" y="0"/>
                    </a:moveTo>
                    <a:lnTo>
                      <a:pt x="0" y="3838"/>
                    </a:lnTo>
                    <a:lnTo>
                      <a:pt x="15229" y="3838"/>
                    </a:lnTo>
                    <a:lnTo>
                      <a:pt x="15229"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26" name="Google Shape;626;p34"/>
              <p:cNvSpPr/>
              <p:nvPr/>
            </p:nvSpPr>
            <p:spPr>
              <a:xfrm>
                <a:off x="1903125" y="2560625"/>
                <a:ext cx="1235225" cy="95975"/>
              </a:xfrm>
              <a:custGeom>
                <a:avLst/>
                <a:gdLst/>
                <a:ahLst/>
                <a:cxnLst/>
                <a:rect l="l" t="t" r="r" b="b"/>
                <a:pathLst>
                  <a:path w="49409" h="3839" extrusionOk="0">
                    <a:moveTo>
                      <a:pt x="0" y="1"/>
                    </a:moveTo>
                    <a:lnTo>
                      <a:pt x="0" y="3839"/>
                    </a:lnTo>
                    <a:lnTo>
                      <a:pt x="49409" y="3839"/>
                    </a:lnTo>
                    <a:lnTo>
                      <a:pt x="49409"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27" name="Google Shape;627;p34"/>
              <p:cNvSpPr/>
              <p:nvPr/>
            </p:nvSpPr>
            <p:spPr>
              <a:xfrm>
                <a:off x="1903125" y="2693600"/>
                <a:ext cx="946375" cy="94925"/>
              </a:xfrm>
              <a:custGeom>
                <a:avLst/>
                <a:gdLst/>
                <a:ahLst/>
                <a:cxnLst/>
                <a:rect l="l" t="t" r="r" b="b"/>
                <a:pathLst>
                  <a:path w="37855" h="3797" extrusionOk="0">
                    <a:moveTo>
                      <a:pt x="0" y="0"/>
                    </a:moveTo>
                    <a:lnTo>
                      <a:pt x="0" y="3796"/>
                    </a:lnTo>
                    <a:lnTo>
                      <a:pt x="37855" y="3796"/>
                    </a:lnTo>
                    <a:lnTo>
                      <a:pt x="37855"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28" name="Google Shape;628;p34"/>
              <p:cNvSpPr/>
              <p:nvPr/>
            </p:nvSpPr>
            <p:spPr>
              <a:xfrm>
                <a:off x="1903125" y="2825500"/>
                <a:ext cx="567650" cy="95975"/>
              </a:xfrm>
              <a:custGeom>
                <a:avLst/>
                <a:gdLst/>
                <a:ahLst/>
                <a:cxnLst/>
                <a:rect l="l" t="t" r="r" b="b"/>
                <a:pathLst>
                  <a:path w="22706" h="3839" extrusionOk="0">
                    <a:moveTo>
                      <a:pt x="0" y="1"/>
                    </a:moveTo>
                    <a:lnTo>
                      <a:pt x="0" y="3838"/>
                    </a:lnTo>
                    <a:lnTo>
                      <a:pt x="22706" y="3838"/>
                    </a:lnTo>
                    <a:lnTo>
                      <a:pt x="22706"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29" name="Google Shape;629;p34"/>
              <p:cNvSpPr/>
              <p:nvPr/>
            </p:nvSpPr>
            <p:spPr>
              <a:xfrm>
                <a:off x="1854125" y="1360450"/>
                <a:ext cx="1460125" cy="985400"/>
              </a:xfrm>
              <a:custGeom>
                <a:avLst/>
                <a:gdLst/>
                <a:ahLst/>
                <a:cxnLst/>
                <a:rect l="l" t="t" r="r" b="b"/>
                <a:pathLst>
                  <a:path w="58405" h="39416" extrusionOk="0">
                    <a:moveTo>
                      <a:pt x="48411" y="0"/>
                    </a:moveTo>
                    <a:cubicBezTo>
                      <a:pt x="42335" y="0"/>
                      <a:pt x="35977" y="10873"/>
                      <a:pt x="32939" y="12312"/>
                    </a:cubicBezTo>
                    <a:cubicBezTo>
                      <a:pt x="31980" y="12750"/>
                      <a:pt x="30982" y="12910"/>
                      <a:pt x="29981" y="12910"/>
                    </a:cubicBezTo>
                    <a:cubicBezTo>
                      <a:pt x="28983" y="12910"/>
                      <a:pt x="27982" y="12750"/>
                      <a:pt x="26905" y="12632"/>
                    </a:cubicBezTo>
                    <a:cubicBezTo>
                      <a:pt x="25865" y="12472"/>
                      <a:pt x="24746" y="12312"/>
                      <a:pt x="23585" y="12312"/>
                    </a:cubicBezTo>
                    <a:lnTo>
                      <a:pt x="23025" y="12312"/>
                    </a:lnTo>
                    <a:cubicBezTo>
                      <a:pt x="19309" y="12472"/>
                      <a:pt x="18830" y="18149"/>
                      <a:pt x="16230" y="21065"/>
                    </a:cubicBezTo>
                    <a:cubicBezTo>
                      <a:pt x="15072" y="22344"/>
                      <a:pt x="13553" y="22744"/>
                      <a:pt x="11833" y="22744"/>
                    </a:cubicBezTo>
                    <a:cubicBezTo>
                      <a:pt x="9674" y="22744"/>
                      <a:pt x="7237" y="22146"/>
                      <a:pt x="4877" y="22024"/>
                    </a:cubicBezTo>
                    <a:lnTo>
                      <a:pt x="4759" y="22024"/>
                    </a:lnTo>
                    <a:cubicBezTo>
                      <a:pt x="640" y="22024"/>
                      <a:pt x="0" y="29661"/>
                      <a:pt x="0" y="29661"/>
                    </a:cubicBezTo>
                    <a:lnTo>
                      <a:pt x="0" y="39415"/>
                    </a:lnTo>
                    <a:lnTo>
                      <a:pt x="58404" y="39415"/>
                    </a:lnTo>
                    <a:lnTo>
                      <a:pt x="58404" y="33579"/>
                    </a:lnTo>
                    <a:lnTo>
                      <a:pt x="58404" y="29661"/>
                    </a:lnTo>
                    <a:lnTo>
                      <a:pt x="58404" y="6316"/>
                    </a:lnTo>
                    <a:cubicBezTo>
                      <a:pt x="58245" y="4835"/>
                      <a:pt x="54845" y="320"/>
                      <a:pt x="4865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630" name="Google Shape;630;p34"/>
            <p:cNvSpPr/>
            <p:nvPr/>
          </p:nvSpPr>
          <p:spPr>
            <a:xfrm flipH="1">
              <a:off x="2715196" y="3578745"/>
              <a:ext cx="838966" cy="1811420"/>
            </a:xfrm>
            <a:custGeom>
              <a:avLst/>
              <a:gdLst/>
              <a:ahLst/>
              <a:cxnLst/>
              <a:rect l="l" t="t" r="r" b="b"/>
              <a:pathLst>
                <a:path w="48168" h="104000" extrusionOk="0">
                  <a:moveTo>
                    <a:pt x="44152" y="1"/>
                  </a:moveTo>
                  <a:lnTo>
                    <a:pt x="7507" y="378"/>
                  </a:lnTo>
                  <a:cubicBezTo>
                    <a:pt x="0" y="48779"/>
                    <a:pt x="5761" y="102330"/>
                    <a:pt x="5761" y="102330"/>
                  </a:cubicBezTo>
                  <a:cubicBezTo>
                    <a:pt x="7450" y="103343"/>
                    <a:pt x="9429" y="103648"/>
                    <a:pt x="11201" y="103648"/>
                  </a:cubicBezTo>
                  <a:cubicBezTo>
                    <a:pt x="13889" y="103648"/>
                    <a:pt x="16101" y="102946"/>
                    <a:pt x="16101" y="102946"/>
                  </a:cubicBezTo>
                  <a:cubicBezTo>
                    <a:pt x="16951" y="97468"/>
                    <a:pt x="26445" y="36929"/>
                    <a:pt x="26445" y="36929"/>
                  </a:cubicBezTo>
                  <a:cubicBezTo>
                    <a:pt x="27862" y="60491"/>
                    <a:pt x="37446" y="103796"/>
                    <a:pt x="37446" y="103796"/>
                  </a:cubicBezTo>
                  <a:cubicBezTo>
                    <a:pt x="38167" y="103938"/>
                    <a:pt x="38860" y="104000"/>
                    <a:pt x="39519" y="104000"/>
                  </a:cubicBezTo>
                  <a:cubicBezTo>
                    <a:pt x="43657" y="104000"/>
                    <a:pt x="46467" y="101574"/>
                    <a:pt x="46467" y="101574"/>
                  </a:cubicBezTo>
                  <a:cubicBezTo>
                    <a:pt x="48167" y="54212"/>
                    <a:pt x="44152" y="1"/>
                    <a:pt x="4415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31" name="Google Shape;631;p34"/>
            <p:cNvSpPr/>
            <p:nvPr/>
          </p:nvSpPr>
          <p:spPr>
            <a:xfrm flipH="1">
              <a:off x="2962791" y="2112472"/>
              <a:ext cx="257431" cy="407117"/>
            </a:xfrm>
            <a:custGeom>
              <a:avLst/>
              <a:gdLst/>
              <a:ahLst/>
              <a:cxnLst/>
              <a:rect l="l" t="t" r="r" b="b"/>
              <a:pathLst>
                <a:path w="14780" h="23374" extrusionOk="0">
                  <a:moveTo>
                    <a:pt x="7595" y="0"/>
                  </a:moveTo>
                  <a:cubicBezTo>
                    <a:pt x="2168" y="0"/>
                    <a:pt x="361" y="5980"/>
                    <a:pt x="95" y="11126"/>
                  </a:cubicBezTo>
                  <a:cubicBezTo>
                    <a:pt x="1" y="12687"/>
                    <a:pt x="46" y="14103"/>
                    <a:pt x="190" y="15331"/>
                  </a:cubicBezTo>
                  <a:cubicBezTo>
                    <a:pt x="235" y="15660"/>
                    <a:pt x="284" y="15992"/>
                    <a:pt x="329" y="16276"/>
                  </a:cubicBezTo>
                  <a:lnTo>
                    <a:pt x="329" y="16464"/>
                  </a:lnTo>
                  <a:cubicBezTo>
                    <a:pt x="1091" y="20698"/>
                    <a:pt x="4018" y="23373"/>
                    <a:pt x="7914" y="23373"/>
                  </a:cubicBezTo>
                  <a:cubicBezTo>
                    <a:pt x="8364" y="23373"/>
                    <a:pt x="8827" y="23338"/>
                    <a:pt x="9302" y="23265"/>
                  </a:cubicBezTo>
                  <a:cubicBezTo>
                    <a:pt x="9540" y="23265"/>
                    <a:pt x="9774" y="23215"/>
                    <a:pt x="9963" y="23170"/>
                  </a:cubicBezTo>
                  <a:cubicBezTo>
                    <a:pt x="14685" y="22131"/>
                    <a:pt x="14780" y="15660"/>
                    <a:pt x="14451" y="8531"/>
                  </a:cubicBezTo>
                  <a:lnTo>
                    <a:pt x="14451" y="8482"/>
                  </a:lnTo>
                  <a:cubicBezTo>
                    <a:pt x="14451" y="8059"/>
                    <a:pt x="14451" y="7632"/>
                    <a:pt x="14402" y="7209"/>
                  </a:cubicBezTo>
                  <a:cubicBezTo>
                    <a:pt x="14402" y="7209"/>
                    <a:pt x="14451" y="881"/>
                    <a:pt x="8690" y="76"/>
                  </a:cubicBezTo>
                  <a:cubicBezTo>
                    <a:pt x="8310" y="25"/>
                    <a:pt x="7945" y="0"/>
                    <a:pt x="7595" y="0"/>
                  </a:cubicBezTo>
                  <a:close/>
                </a:path>
              </a:pathLst>
            </a:custGeom>
            <a:solidFill>
              <a:srgbClr val="FFAA8D"/>
            </a:solidFill>
            <a:ln>
              <a:noFill/>
            </a:ln>
          </p:spPr>
          <p:txBody>
            <a:bodyPr spcFirstLastPara="1" wrap="square" lIns="121900" tIns="121900" rIns="121900" bIns="121900" anchor="ctr" anchorCtr="0">
              <a:noAutofit/>
            </a:bodyPr>
            <a:lstStyle/>
            <a:p>
              <a:endParaRPr sz="2400"/>
            </a:p>
          </p:txBody>
        </p:sp>
        <p:sp>
          <p:nvSpPr>
            <p:cNvPr id="632" name="Google Shape;632;p34"/>
            <p:cNvSpPr/>
            <p:nvPr/>
          </p:nvSpPr>
          <p:spPr>
            <a:xfrm flipH="1">
              <a:off x="2916728" y="2005368"/>
              <a:ext cx="463915" cy="436308"/>
            </a:xfrm>
            <a:custGeom>
              <a:avLst/>
              <a:gdLst/>
              <a:ahLst/>
              <a:cxnLst/>
              <a:rect l="l" t="t" r="r" b="b"/>
              <a:pathLst>
                <a:path w="26635" h="25050" extrusionOk="0">
                  <a:moveTo>
                    <a:pt x="15619" y="0"/>
                  </a:moveTo>
                  <a:cubicBezTo>
                    <a:pt x="15192" y="0"/>
                    <a:pt x="14739" y="84"/>
                    <a:pt x="14262" y="275"/>
                  </a:cubicBezTo>
                  <a:cubicBezTo>
                    <a:pt x="11289" y="1458"/>
                    <a:pt x="12184" y="4336"/>
                    <a:pt x="12278" y="4480"/>
                  </a:cubicBezTo>
                  <a:cubicBezTo>
                    <a:pt x="12202" y="4453"/>
                    <a:pt x="11600" y="4172"/>
                    <a:pt x="10986" y="4172"/>
                  </a:cubicBezTo>
                  <a:cubicBezTo>
                    <a:pt x="10479" y="4172"/>
                    <a:pt x="9964" y="4363"/>
                    <a:pt x="9728" y="5047"/>
                  </a:cubicBezTo>
                  <a:cubicBezTo>
                    <a:pt x="9728" y="5047"/>
                    <a:pt x="9237" y="4894"/>
                    <a:pt x="8630" y="4894"/>
                  </a:cubicBezTo>
                  <a:cubicBezTo>
                    <a:pt x="7806" y="4894"/>
                    <a:pt x="6770" y="5176"/>
                    <a:pt x="6472" y="6509"/>
                  </a:cubicBezTo>
                  <a:cubicBezTo>
                    <a:pt x="6472" y="6509"/>
                    <a:pt x="6066" y="6429"/>
                    <a:pt x="5471" y="6429"/>
                  </a:cubicBezTo>
                  <a:cubicBezTo>
                    <a:pt x="3967" y="6429"/>
                    <a:pt x="1257" y="6937"/>
                    <a:pt x="850" y="10525"/>
                  </a:cubicBezTo>
                  <a:cubicBezTo>
                    <a:pt x="378" y="14680"/>
                    <a:pt x="3495" y="15813"/>
                    <a:pt x="3495" y="15813"/>
                  </a:cubicBezTo>
                  <a:cubicBezTo>
                    <a:pt x="3495" y="15813"/>
                    <a:pt x="0" y="18363"/>
                    <a:pt x="3922" y="20913"/>
                  </a:cubicBezTo>
                  <a:cubicBezTo>
                    <a:pt x="3922" y="20913"/>
                    <a:pt x="3212" y="23558"/>
                    <a:pt x="5195" y="24642"/>
                  </a:cubicBezTo>
                  <a:cubicBezTo>
                    <a:pt x="5699" y="24939"/>
                    <a:pt x="6246" y="25049"/>
                    <a:pt x="6780" y="25049"/>
                  </a:cubicBezTo>
                  <a:cubicBezTo>
                    <a:pt x="7947" y="25049"/>
                    <a:pt x="9055" y="24523"/>
                    <a:pt x="9539" y="24264"/>
                  </a:cubicBezTo>
                  <a:lnTo>
                    <a:pt x="9539" y="22425"/>
                  </a:lnTo>
                  <a:cubicBezTo>
                    <a:pt x="9494" y="22141"/>
                    <a:pt x="9445" y="21809"/>
                    <a:pt x="9400" y="21480"/>
                  </a:cubicBezTo>
                  <a:cubicBezTo>
                    <a:pt x="9256" y="20252"/>
                    <a:pt x="9211" y="18836"/>
                    <a:pt x="9305" y="17275"/>
                  </a:cubicBezTo>
                  <a:lnTo>
                    <a:pt x="9917" y="17275"/>
                  </a:lnTo>
                  <a:cubicBezTo>
                    <a:pt x="9917" y="17275"/>
                    <a:pt x="11857" y="9259"/>
                    <a:pt x="16886" y="9259"/>
                  </a:cubicBezTo>
                  <a:cubicBezTo>
                    <a:pt x="17886" y="9259"/>
                    <a:pt x="19008" y="9576"/>
                    <a:pt x="20261" y="10336"/>
                  </a:cubicBezTo>
                  <a:cubicBezTo>
                    <a:pt x="20261" y="10336"/>
                    <a:pt x="20577" y="10190"/>
                    <a:pt x="21018" y="10190"/>
                  </a:cubicBezTo>
                  <a:cubicBezTo>
                    <a:pt x="21929" y="10190"/>
                    <a:pt x="23373" y="10812"/>
                    <a:pt x="23661" y="14631"/>
                  </a:cubicBezTo>
                  <a:lnTo>
                    <a:pt x="23661" y="14680"/>
                  </a:lnTo>
                  <a:cubicBezTo>
                    <a:pt x="23661" y="14680"/>
                    <a:pt x="25833" y="13925"/>
                    <a:pt x="25833" y="11987"/>
                  </a:cubicBezTo>
                  <a:cubicBezTo>
                    <a:pt x="25833" y="10853"/>
                    <a:pt x="24889" y="10192"/>
                    <a:pt x="24889" y="10192"/>
                  </a:cubicBezTo>
                  <a:cubicBezTo>
                    <a:pt x="24889" y="10192"/>
                    <a:pt x="26634" y="7170"/>
                    <a:pt x="25644" y="6180"/>
                  </a:cubicBezTo>
                  <a:cubicBezTo>
                    <a:pt x="25329" y="5834"/>
                    <a:pt x="24999" y="5718"/>
                    <a:pt x="24698" y="5718"/>
                  </a:cubicBezTo>
                  <a:cubicBezTo>
                    <a:pt x="24095" y="5718"/>
                    <a:pt x="23612" y="6180"/>
                    <a:pt x="23612" y="6180"/>
                  </a:cubicBezTo>
                  <a:cubicBezTo>
                    <a:pt x="23612" y="6180"/>
                    <a:pt x="23094" y="4669"/>
                    <a:pt x="22055" y="4386"/>
                  </a:cubicBezTo>
                  <a:cubicBezTo>
                    <a:pt x="21809" y="4310"/>
                    <a:pt x="21596" y="4281"/>
                    <a:pt x="21415" y="4281"/>
                  </a:cubicBezTo>
                  <a:cubicBezTo>
                    <a:pt x="20797" y="4281"/>
                    <a:pt x="20544" y="4620"/>
                    <a:pt x="20544" y="4620"/>
                  </a:cubicBezTo>
                  <a:cubicBezTo>
                    <a:pt x="20544" y="4620"/>
                    <a:pt x="18784" y="0"/>
                    <a:pt x="1561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33" name="Google Shape;633;p34"/>
            <p:cNvSpPr/>
            <p:nvPr/>
          </p:nvSpPr>
          <p:spPr>
            <a:xfrm flipH="1">
              <a:off x="3163478" y="2287907"/>
              <a:ext cx="129255" cy="109138"/>
            </a:xfrm>
            <a:custGeom>
              <a:avLst/>
              <a:gdLst/>
              <a:ahLst/>
              <a:cxnLst/>
              <a:rect l="l" t="t" r="r" b="b"/>
              <a:pathLst>
                <a:path w="7421" h="6266" extrusionOk="0">
                  <a:moveTo>
                    <a:pt x="2643" y="1"/>
                  </a:moveTo>
                  <a:cubicBezTo>
                    <a:pt x="2496" y="1"/>
                    <a:pt x="2341" y="20"/>
                    <a:pt x="2180" y="65"/>
                  </a:cubicBezTo>
                  <a:cubicBezTo>
                    <a:pt x="397" y="553"/>
                    <a:pt x="1" y="6266"/>
                    <a:pt x="3778" y="6266"/>
                  </a:cubicBezTo>
                  <a:cubicBezTo>
                    <a:pt x="4002" y="6266"/>
                    <a:pt x="4239" y="6246"/>
                    <a:pt x="4492" y="6204"/>
                  </a:cubicBezTo>
                  <a:cubicBezTo>
                    <a:pt x="7420" y="5682"/>
                    <a:pt x="4447" y="1104"/>
                    <a:pt x="4447" y="1104"/>
                  </a:cubicBezTo>
                  <a:cubicBezTo>
                    <a:pt x="4447" y="1104"/>
                    <a:pt x="3747" y="1"/>
                    <a:pt x="2643" y="1"/>
                  </a:cubicBezTo>
                  <a:close/>
                </a:path>
              </a:pathLst>
            </a:custGeom>
            <a:solidFill>
              <a:srgbClr val="FFAA8D"/>
            </a:solidFill>
            <a:ln>
              <a:noFill/>
            </a:ln>
          </p:spPr>
          <p:txBody>
            <a:bodyPr spcFirstLastPara="1" wrap="square" lIns="121900" tIns="121900" rIns="121900" bIns="121900" anchor="ctr" anchorCtr="0">
              <a:noAutofit/>
            </a:bodyPr>
            <a:lstStyle/>
            <a:p>
              <a:endParaRPr sz="2400"/>
            </a:p>
          </p:txBody>
        </p:sp>
        <p:sp>
          <p:nvSpPr>
            <p:cNvPr id="634" name="Google Shape;634;p34"/>
            <p:cNvSpPr/>
            <p:nvPr/>
          </p:nvSpPr>
          <p:spPr>
            <a:xfrm flipH="1">
              <a:off x="3048329" y="2395952"/>
              <a:ext cx="199848" cy="254992"/>
            </a:xfrm>
            <a:custGeom>
              <a:avLst/>
              <a:gdLst/>
              <a:ahLst/>
              <a:cxnLst/>
              <a:rect l="l" t="t" r="r" b="b"/>
              <a:pathLst>
                <a:path w="11474" h="14640" extrusionOk="0">
                  <a:moveTo>
                    <a:pt x="1934" y="1"/>
                  </a:moveTo>
                  <a:lnTo>
                    <a:pt x="1934" y="1840"/>
                  </a:lnTo>
                  <a:lnTo>
                    <a:pt x="1984" y="9868"/>
                  </a:lnTo>
                  <a:lnTo>
                    <a:pt x="0" y="11145"/>
                  </a:lnTo>
                  <a:lnTo>
                    <a:pt x="8923" y="14640"/>
                  </a:lnTo>
                  <a:lnTo>
                    <a:pt x="11473" y="10390"/>
                  </a:lnTo>
                  <a:lnTo>
                    <a:pt x="9634" y="9728"/>
                  </a:lnTo>
                  <a:cubicBezTo>
                    <a:pt x="9539" y="7651"/>
                    <a:pt x="10907" y="6990"/>
                    <a:pt x="10907" y="6990"/>
                  </a:cubicBezTo>
                  <a:lnTo>
                    <a:pt x="1934" y="1"/>
                  </a:lnTo>
                  <a:close/>
                </a:path>
              </a:pathLst>
            </a:custGeom>
            <a:solidFill>
              <a:srgbClr val="E79B81"/>
            </a:solidFill>
            <a:ln>
              <a:noFill/>
            </a:ln>
          </p:spPr>
          <p:txBody>
            <a:bodyPr spcFirstLastPara="1" wrap="square" lIns="121900" tIns="121900" rIns="121900" bIns="121900" anchor="ctr" anchorCtr="0">
              <a:noAutofit/>
            </a:bodyPr>
            <a:lstStyle/>
            <a:p>
              <a:endParaRPr sz="2400"/>
            </a:p>
          </p:txBody>
        </p:sp>
        <p:sp>
          <p:nvSpPr>
            <p:cNvPr id="635" name="Google Shape;635;p34"/>
            <p:cNvSpPr/>
            <p:nvPr/>
          </p:nvSpPr>
          <p:spPr>
            <a:xfrm flipH="1">
              <a:off x="1920611" y="2064973"/>
              <a:ext cx="267359" cy="263544"/>
            </a:xfrm>
            <a:custGeom>
              <a:avLst/>
              <a:gdLst/>
              <a:ahLst/>
              <a:cxnLst/>
              <a:rect l="l" t="t" r="r" b="b"/>
              <a:pathLst>
                <a:path w="15350" h="15131" extrusionOk="0">
                  <a:moveTo>
                    <a:pt x="14492" y="1"/>
                  </a:moveTo>
                  <a:cubicBezTo>
                    <a:pt x="12757" y="1"/>
                    <a:pt x="6564" y="2905"/>
                    <a:pt x="5100" y="4031"/>
                  </a:cubicBezTo>
                  <a:cubicBezTo>
                    <a:pt x="3449" y="5308"/>
                    <a:pt x="0" y="12864"/>
                    <a:pt x="0" y="12864"/>
                  </a:cubicBezTo>
                  <a:lnTo>
                    <a:pt x="3778" y="15130"/>
                  </a:lnTo>
                  <a:cubicBezTo>
                    <a:pt x="3778" y="15130"/>
                    <a:pt x="7511" y="13336"/>
                    <a:pt x="9305" y="11919"/>
                  </a:cubicBezTo>
                  <a:cubicBezTo>
                    <a:pt x="10862" y="10691"/>
                    <a:pt x="11050" y="9275"/>
                    <a:pt x="10862" y="8047"/>
                  </a:cubicBezTo>
                  <a:cubicBezTo>
                    <a:pt x="10673" y="6819"/>
                    <a:pt x="11100" y="3325"/>
                    <a:pt x="11100" y="3325"/>
                  </a:cubicBezTo>
                  <a:cubicBezTo>
                    <a:pt x="11100" y="3325"/>
                    <a:pt x="15350" y="1103"/>
                    <a:pt x="14923" y="159"/>
                  </a:cubicBezTo>
                  <a:cubicBezTo>
                    <a:pt x="14868" y="50"/>
                    <a:pt x="14718" y="1"/>
                    <a:pt x="14492" y="1"/>
                  </a:cubicBezTo>
                  <a:close/>
                </a:path>
              </a:pathLst>
            </a:custGeom>
            <a:solidFill>
              <a:srgbClr val="FFAA8D"/>
            </a:solidFill>
            <a:ln>
              <a:noFill/>
            </a:ln>
          </p:spPr>
          <p:txBody>
            <a:bodyPr spcFirstLastPara="1" wrap="square" lIns="121900" tIns="121900" rIns="121900" bIns="121900" anchor="ctr" anchorCtr="0">
              <a:noAutofit/>
            </a:bodyPr>
            <a:lstStyle/>
            <a:p>
              <a:endParaRPr sz="2400"/>
            </a:p>
          </p:txBody>
        </p:sp>
        <p:sp>
          <p:nvSpPr>
            <p:cNvPr id="636" name="Google Shape;636;p34"/>
            <p:cNvSpPr/>
            <p:nvPr/>
          </p:nvSpPr>
          <p:spPr>
            <a:xfrm flipH="1">
              <a:off x="2768681" y="3512940"/>
              <a:ext cx="662109" cy="130893"/>
            </a:xfrm>
            <a:custGeom>
              <a:avLst/>
              <a:gdLst/>
              <a:ahLst/>
              <a:cxnLst/>
              <a:rect l="l" t="t" r="r" b="b"/>
              <a:pathLst>
                <a:path w="38014" h="7515" extrusionOk="0">
                  <a:moveTo>
                    <a:pt x="1179" y="1"/>
                  </a:moveTo>
                  <a:lnTo>
                    <a:pt x="1" y="4156"/>
                  </a:lnTo>
                  <a:cubicBezTo>
                    <a:pt x="1" y="4156"/>
                    <a:pt x="11082" y="7514"/>
                    <a:pt x="22345" y="7514"/>
                  </a:cubicBezTo>
                  <a:cubicBezTo>
                    <a:pt x="27977" y="7514"/>
                    <a:pt x="33653" y="6675"/>
                    <a:pt x="38013" y="4156"/>
                  </a:cubicBezTo>
                  <a:lnTo>
                    <a:pt x="36974" y="1040"/>
                  </a:lnTo>
                  <a:lnTo>
                    <a:pt x="1179"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37" name="Google Shape;637;p34"/>
            <p:cNvSpPr/>
            <p:nvPr/>
          </p:nvSpPr>
          <p:spPr>
            <a:xfrm flipH="1">
              <a:off x="2727560" y="2576908"/>
              <a:ext cx="760796" cy="1008316"/>
            </a:xfrm>
            <a:custGeom>
              <a:avLst/>
              <a:gdLst/>
              <a:ahLst/>
              <a:cxnLst/>
              <a:rect l="l" t="t" r="r" b="b"/>
              <a:pathLst>
                <a:path w="43680" h="57891" extrusionOk="0">
                  <a:moveTo>
                    <a:pt x="25262" y="1"/>
                  </a:moveTo>
                  <a:lnTo>
                    <a:pt x="22384" y="2879"/>
                  </a:lnTo>
                  <a:lnTo>
                    <a:pt x="13789" y="756"/>
                  </a:lnTo>
                  <a:cubicBezTo>
                    <a:pt x="13789" y="756"/>
                    <a:pt x="13222" y="1228"/>
                    <a:pt x="12372" y="1889"/>
                  </a:cubicBezTo>
                  <a:cubicBezTo>
                    <a:pt x="10340" y="3540"/>
                    <a:pt x="6657" y="6612"/>
                    <a:pt x="4957" y="8406"/>
                  </a:cubicBezTo>
                  <a:cubicBezTo>
                    <a:pt x="2550" y="10956"/>
                    <a:pt x="2501" y="14779"/>
                    <a:pt x="2029" y="18463"/>
                  </a:cubicBezTo>
                  <a:cubicBezTo>
                    <a:pt x="0" y="34235"/>
                    <a:pt x="4250" y="46796"/>
                    <a:pt x="4250" y="46796"/>
                  </a:cubicBezTo>
                  <a:cubicBezTo>
                    <a:pt x="4250" y="46796"/>
                    <a:pt x="2456" y="49629"/>
                    <a:pt x="4061" y="54212"/>
                  </a:cubicBezTo>
                  <a:cubicBezTo>
                    <a:pt x="4061" y="54212"/>
                    <a:pt x="13138" y="57890"/>
                    <a:pt x="24233" y="57890"/>
                  </a:cubicBezTo>
                  <a:cubicBezTo>
                    <a:pt x="29382" y="57890"/>
                    <a:pt x="34966" y="57098"/>
                    <a:pt x="40279" y="54779"/>
                  </a:cubicBezTo>
                  <a:cubicBezTo>
                    <a:pt x="40279" y="54779"/>
                    <a:pt x="43679" y="50763"/>
                    <a:pt x="40940" y="45806"/>
                  </a:cubicBezTo>
                  <a:cubicBezTo>
                    <a:pt x="40940" y="45806"/>
                    <a:pt x="41839" y="19173"/>
                    <a:pt x="39384" y="11285"/>
                  </a:cubicBezTo>
                  <a:cubicBezTo>
                    <a:pt x="37068" y="3918"/>
                    <a:pt x="34329" y="2267"/>
                    <a:pt x="29512" y="1039"/>
                  </a:cubicBezTo>
                  <a:cubicBezTo>
                    <a:pt x="29184" y="945"/>
                    <a:pt x="28851" y="851"/>
                    <a:pt x="28474" y="756"/>
                  </a:cubicBezTo>
                  <a:cubicBezTo>
                    <a:pt x="26539" y="329"/>
                    <a:pt x="25262" y="1"/>
                    <a:pt x="2526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38" name="Google Shape;638;p34"/>
            <p:cNvSpPr/>
            <p:nvPr/>
          </p:nvSpPr>
          <p:spPr>
            <a:xfrm flipH="1">
              <a:off x="2998127" y="2666524"/>
              <a:ext cx="100360" cy="175255"/>
            </a:xfrm>
            <a:custGeom>
              <a:avLst/>
              <a:gdLst/>
              <a:ahLst/>
              <a:cxnLst/>
              <a:rect l="l" t="t" r="r" b="b"/>
              <a:pathLst>
                <a:path w="5762" h="10062" extrusionOk="0">
                  <a:moveTo>
                    <a:pt x="1368" y="1"/>
                  </a:moveTo>
                  <a:lnTo>
                    <a:pt x="1" y="239"/>
                  </a:lnTo>
                  <a:lnTo>
                    <a:pt x="1" y="10061"/>
                  </a:lnTo>
                  <a:lnTo>
                    <a:pt x="5762" y="8928"/>
                  </a:lnTo>
                  <a:lnTo>
                    <a:pt x="136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9" name="Google Shape;639;p34"/>
            <p:cNvSpPr/>
            <p:nvPr/>
          </p:nvSpPr>
          <p:spPr>
            <a:xfrm flipH="1">
              <a:off x="3057347" y="2627055"/>
              <a:ext cx="73241" cy="50215"/>
            </a:xfrm>
            <a:custGeom>
              <a:avLst/>
              <a:gdLst/>
              <a:ahLst/>
              <a:cxnLst/>
              <a:rect l="l" t="t" r="r" b="b"/>
              <a:pathLst>
                <a:path w="4205" h="2883" extrusionOk="0">
                  <a:moveTo>
                    <a:pt x="1844" y="0"/>
                  </a:moveTo>
                  <a:lnTo>
                    <a:pt x="0" y="1372"/>
                  </a:lnTo>
                  <a:lnTo>
                    <a:pt x="1417" y="2883"/>
                  </a:lnTo>
                  <a:lnTo>
                    <a:pt x="3544" y="2883"/>
                  </a:lnTo>
                  <a:lnTo>
                    <a:pt x="4205" y="945"/>
                  </a:lnTo>
                  <a:lnTo>
                    <a:pt x="184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40" name="Google Shape;640;p34"/>
            <p:cNvSpPr/>
            <p:nvPr/>
          </p:nvSpPr>
          <p:spPr>
            <a:xfrm flipH="1">
              <a:off x="3098474" y="2550590"/>
              <a:ext cx="149703" cy="165309"/>
            </a:xfrm>
            <a:custGeom>
              <a:avLst/>
              <a:gdLst/>
              <a:ahLst/>
              <a:cxnLst/>
              <a:rect l="l" t="t" r="r" b="b"/>
              <a:pathLst>
                <a:path w="8595" h="9491" extrusionOk="0">
                  <a:moveTo>
                    <a:pt x="1984" y="0"/>
                  </a:moveTo>
                  <a:lnTo>
                    <a:pt x="0" y="2267"/>
                  </a:lnTo>
                  <a:cubicBezTo>
                    <a:pt x="1795" y="8123"/>
                    <a:pt x="6279" y="9490"/>
                    <a:pt x="6279" y="9490"/>
                  </a:cubicBezTo>
                  <a:cubicBezTo>
                    <a:pt x="6657" y="6517"/>
                    <a:pt x="8595" y="4390"/>
                    <a:pt x="8595" y="4390"/>
                  </a:cubicBezTo>
                  <a:lnTo>
                    <a:pt x="198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1" name="Google Shape;641;p34"/>
            <p:cNvSpPr/>
            <p:nvPr/>
          </p:nvSpPr>
          <p:spPr>
            <a:xfrm flipH="1">
              <a:off x="3026082" y="2550590"/>
              <a:ext cx="72405" cy="139845"/>
            </a:xfrm>
            <a:custGeom>
              <a:avLst/>
              <a:gdLst/>
              <a:ahLst/>
              <a:cxnLst/>
              <a:rect l="l" t="t" r="r" b="b"/>
              <a:pathLst>
                <a:path w="4157" h="8029" extrusionOk="0">
                  <a:moveTo>
                    <a:pt x="1085" y="0"/>
                  </a:moveTo>
                  <a:lnTo>
                    <a:pt x="1" y="4390"/>
                  </a:lnTo>
                  <a:cubicBezTo>
                    <a:pt x="1" y="4390"/>
                    <a:pt x="2740" y="5901"/>
                    <a:pt x="4156" y="8028"/>
                  </a:cubicBezTo>
                  <a:lnTo>
                    <a:pt x="2879" y="1512"/>
                  </a:lnTo>
                  <a:lnTo>
                    <a:pt x="108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2" name="Google Shape;642;p34"/>
            <p:cNvSpPr/>
            <p:nvPr/>
          </p:nvSpPr>
          <p:spPr>
            <a:xfrm flipH="1">
              <a:off x="2096692" y="2279669"/>
              <a:ext cx="1691936" cy="1551516"/>
            </a:xfrm>
            <a:custGeom>
              <a:avLst/>
              <a:gdLst/>
              <a:ahLst/>
              <a:cxnLst/>
              <a:rect l="l" t="t" r="r" b="b"/>
              <a:pathLst>
                <a:path w="97140" h="89078" extrusionOk="0">
                  <a:moveTo>
                    <a:pt x="92253" y="0"/>
                  </a:moveTo>
                  <a:cubicBezTo>
                    <a:pt x="91906" y="0"/>
                    <a:pt x="91536" y="21"/>
                    <a:pt x="91141" y="65"/>
                  </a:cubicBezTo>
                  <a:cubicBezTo>
                    <a:pt x="91141" y="65"/>
                    <a:pt x="90480" y="1527"/>
                    <a:pt x="89535" y="3700"/>
                  </a:cubicBezTo>
                  <a:cubicBezTo>
                    <a:pt x="86940" y="9744"/>
                    <a:pt x="81885" y="21316"/>
                    <a:pt x="80846" y="23299"/>
                  </a:cubicBezTo>
                  <a:cubicBezTo>
                    <a:pt x="79880" y="25133"/>
                    <a:pt x="79508" y="26179"/>
                    <a:pt x="77525" y="26179"/>
                  </a:cubicBezTo>
                  <a:cubicBezTo>
                    <a:pt x="76601" y="26179"/>
                    <a:pt x="75327" y="25952"/>
                    <a:pt x="73479" y="25471"/>
                  </a:cubicBezTo>
                  <a:cubicBezTo>
                    <a:pt x="67718" y="23911"/>
                    <a:pt x="48451" y="18577"/>
                    <a:pt x="48451" y="18577"/>
                  </a:cubicBezTo>
                  <a:lnTo>
                    <a:pt x="48501" y="18577"/>
                  </a:lnTo>
                  <a:cubicBezTo>
                    <a:pt x="47934" y="18388"/>
                    <a:pt x="47367" y="18244"/>
                    <a:pt x="46751" y="18104"/>
                  </a:cubicBezTo>
                  <a:lnTo>
                    <a:pt x="46751" y="18104"/>
                  </a:lnTo>
                  <a:cubicBezTo>
                    <a:pt x="46989" y="21882"/>
                    <a:pt x="46612" y="29389"/>
                    <a:pt x="40378" y="30004"/>
                  </a:cubicBezTo>
                  <a:cubicBezTo>
                    <a:pt x="40088" y="30034"/>
                    <a:pt x="39806" y="30048"/>
                    <a:pt x="39530" y="30048"/>
                  </a:cubicBezTo>
                  <a:cubicBezTo>
                    <a:pt x="31813" y="30048"/>
                    <a:pt x="29611" y="18954"/>
                    <a:pt x="29611" y="18954"/>
                  </a:cubicBezTo>
                  <a:cubicBezTo>
                    <a:pt x="29045" y="19427"/>
                    <a:pt x="28335" y="20039"/>
                    <a:pt x="27579" y="20654"/>
                  </a:cubicBezTo>
                  <a:cubicBezTo>
                    <a:pt x="25645" y="22260"/>
                    <a:pt x="23423" y="24149"/>
                    <a:pt x="22196" y="25471"/>
                  </a:cubicBezTo>
                  <a:cubicBezTo>
                    <a:pt x="22007" y="25660"/>
                    <a:pt x="21818" y="25849"/>
                    <a:pt x="21678" y="26083"/>
                  </a:cubicBezTo>
                  <a:cubicBezTo>
                    <a:pt x="18607" y="29389"/>
                    <a:pt x="13507" y="36189"/>
                    <a:pt x="9351" y="43321"/>
                  </a:cubicBezTo>
                  <a:cubicBezTo>
                    <a:pt x="4489" y="51727"/>
                    <a:pt x="1" y="58761"/>
                    <a:pt x="2317" y="65421"/>
                  </a:cubicBezTo>
                  <a:cubicBezTo>
                    <a:pt x="6283" y="76944"/>
                    <a:pt x="11523" y="83649"/>
                    <a:pt x="14500" y="86811"/>
                  </a:cubicBezTo>
                  <a:cubicBezTo>
                    <a:pt x="15962" y="88372"/>
                    <a:pt x="16907" y="89078"/>
                    <a:pt x="16907" y="89078"/>
                  </a:cubicBezTo>
                  <a:cubicBezTo>
                    <a:pt x="17145" y="89033"/>
                    <a:pt x="17428" y="88984"/>
                    <a:pt x="17617" y="88938"/>
                  </a:cubicBezTo>
                  <a:cubicBezTo>
                    <a:pt x="19789" y="88322"/>
                    <a:pt x="20828" y="86528"/>
                    <a:pt x="21346" y="85111"/>
                  </a:cubicBezTo>
                  <a:cubicBezTo>
                    <a:pt x="21723" y="83933"/>
                    <a:pt x="21773" y="82988"/>
                    <a:pt x="21773" y="82988"/>
                  </a:cubicBezTo>
                  <a:cubicBezTo>
                    <a:pt x="21062" y="82656"/>
                    <a:pt x="20212" y="81949"/>
                    <a:pt x="19362" y="80956"/>
                  </a:cubicBezTo>
                  <a:cubicBezTo>
                    <a:pt x="16767" y="77983"/>
                    <a:pt x="13884" y="72694"/>
                    <a:pt x="12846" y="68961"/>
                  </a:cubicBezTo>
                  <a:cubicBezTo>
                    <a:pt x="11429" y="64050"/>
                    <a:pt x="12751" y="61077"/>
                    <a:pt x="15067" y="57960"/>
                  </a:cubicBezTo>
                  <a:cubicBezTo>
                    <a:pt x="15917" y="56827"/>
                    <a:pt x="17522" y="54700"/>
                    <a:pt x="19173" y="52433"/>
                  </a:cubicBezTo>
                  <a:cubicBezTo>
                    <a:pt x="19978" y="59377"/>
                    <a:pt x="21489" y="63861"/>
                    <a:pt x="21489" y="63861"/>
                  </a:cubicBezTo>
                  <a:cubicBezTo>
                    <a:pt x="21489" y="63861"/>
                    <a:pt x="19695" y="66694"/>
                    <a:pt x="21300" y="71277"/>
                  </a:cubicBezTo>
                  <a:cubicBezTo>
                    <a:pt x="21300" y="71277"/>
                    <a:pt x="30377" y="74955"/>
                    <a:pt x="41472" y="74955"/>
                  </a:cubicBezTo>
                  <a:cubicBezTo>
                    <a:pt x="46621" y="74955"/>
                    <a:pt x="52205" y="74163"/>
                    <a:pt x="57518" y="71844"/>
                  </a:cubicBezTo>
                  <a:cubicBezTo>
                    <a:pt x="57518" y="71844"/>
                    <a:pt x="60918" y="67828"/>
                    <a:pt x="58179" y="62871"/>
                  </a:cubicBezTo>
                  <a:cubicBezTo>
                    <a:pt x="58179" y="62871"/>
                    <a:pt x="58746" y="45588"/>
                    <a:pt x="57707" y="34727"/>
                  </a:cubicBezTo>
                  <a:lnTo>
                    <a:pt x="57707" y="34727"/>
                  </a:lnTo>
                  <a:cubicBezTo>
                    <a:pt x="57945" y="34772"/>
                    <a:pt x="73102" y="36472"/>
                    <a:pt x="84295" y="37560"/>
                  </a:cubicBezTo>
                  <a:cubicBezTo>
                    <a:pt x="84361" y="37566"/>
                    <a:pt x="84426" y="37569"/>
                    <a:pt x="84489" y="37569"/>
                  </a:cubicBezTo>
                  <a:cubicBezTo>
                    <a:pt x="86901" y="37569"/>
                    <a:pt x="87954" y="33327"/>
                    <a:pt x="88874" y="30382"/>
                  </a:cubicBezTo>
                  <a:cubicBezTo>
                    <a:pt x="92701" y="18150"/>
                    <a:pt x="94968" y="10454"/>
                    <a:pt x="96101" y="6393"/>
                  </a:cubicBezTo>
                  <a:cubicBezTo>
                    <a:pt x="96807" y="3938"/>
                    <a:pt x="97140" y="2804"/>
                    <a:pt x="97140" y="2804"/>
                  </a:cubicBezTo>
                  <a:cubicBezTo>
                    <a:pt x="97140" y="2804"/>
                    <a:pt x="96297" y="0"/>
                    <a:pt x="92253"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43" name="Google Shape;643;p34"/>
            <p:cNvSpPr/>
            <p:nvPr/>
          </p:nvSpPr>
          <p:spPr>
            <a:xfrm flipH="1">
              <a:off x="3360896" y="3760486"/>
              <a:ext cx="145558" cy="119310"/>
            </a:xfrm>
            <a:custGeom>
              <a:avLst/>
              <a:gdLst/>
              <a:ahLst/>
              <a:cxnLst/>
              <a:rect l="l" t="t" r="r" b="b"/>
              <a:pathLst>
                <a:path w="8357" h="6850" extrusionOk="0">
                  <a:moveTo>
                    <a:pt x="4957" y="1"/>
                  </a:moveTo>
                  <a:lnTo>
                    <a:pt x="0" y="662"/>
                  </a:lnTo>
                  <a:lnTo>
                    <a:pt x="1417" y="3922"/>
                  </a:lnTo>
                  <a:lnTo>
                    <a:pt x="2739" y="6850"/>
                  </a:lnTo>
                  <a:cubicBezTo>
                    <a:pt x="2784" y="6801"/>
                    <a:pt x="2834" y="6706"/>
                    <a:pt x="2928" y="6706"/>
                  </a:cubicBezTo>
                  <a:cubicBezTo>
                    <a:pt x="2928" y="6706"/>
                    <a:pt x="4107" y="6661"/>
                    <a:pt x="5429" y="5811"/>
                  </a:cubicBezTo>
                  <a:cubicBezTo>
                    <a:pt x="6751" y="4961"/>
                    <a:pt x="7745" y="3544"/>
                    <a:pt x="8357" y="1750"/>
                  </a:cubicBezTo>
                  <a:lnTo>
                    <a:pt x="5146" y="95"/>
                  </a:lnTo>
                  <a:lnTo>
                    <a:pt x="4957" y="1"/>
                  </a:lnTo>
                  <a:close/>
                </a:path>
              </a:pathLst>
            </a:custGeom>
            <a:solidFill>
              <a:srgbClr val="FFAA8D"/>
            </a:solidFill>
            <a:ln>
              <a:noFill/>
            </a:ln>
          </p:spPr>
          <p:txBody>
            <a:bodyPr spcFirstLastPara="1" wrap="square" lIns="121900" tIns="121900" rIns="121900" bIns="121900" anchor="ctr" anchorCtr="0">
              <a:noAutofit/>
            </a:bodyPr>
            <a:lstStyle/>
            <a:p>
              <a:endParaRPr sz="2400"/>
            </a:p>
          </p:txBody>
        </p:sp>
        <p:grpSp>
          <p:nvGrpSpPr>
            <p:cNvPr id="644" name="Google Shape;644;p34"/>
            <p:cNvGrpSpPr/>
            <p:nvPr/>
          </p:nvGrpSpPr>
          <p:grpSpPr>
            <a:xfrm>
              <a:off x="1471639" y="3117821"/>
              <a:ext cx="1165333" cy="526014"/>
              <a:chOff x="1570300" y="3485100"/>
              <a:chExt cx="1994750" cy="900400"/>
            </a:xfrm>
          </p:grpSpPr>
          <p:sp>
            <p:nvSpPr>
              <p:cNvPr id="645" name="Google Shape;645;p34"/>
              <p:cNvSpPr/>
              <p:nvPr/>
            </p:nvSpPr>
            <p:spPr>
              <a:xfrm>
                <a:off x="1570300" y="3485100"/>
                <a:ext cx="1994750" cy="900400"/>
              </a:xfrm>
              <a:custGeom>
                <a:avLst/>
                <a:gdLst/>
                <a:ahLst/>
                <a:cxnLst/>
                <a:rect l="l" t="t" r="r" b="b"/>
                <a:pathLst>
                  <a:path w="79790" h="36016" extrusionOk="0">
                    <a:moveTo>
                      <a:pt x="2600" y="0"/>
                    </a:moveTo>
                    <a:cubicBezTo>
                      <a:pt x="1161" y="0"/>
                      <a:pt x="0" y="1158"/>
                      <a:pt x="0" y="2597"/>
                    </a:cubicBezTo>
                    <a:lnTo>
                      <a:pt x="0" y="33419"/>
                    </a:lnTo>
                    <a:cubicBezTo>
                      <a:pt x="0" y="34816"/>
                      <a:pt x="1161" y="36016"/>
                      <a:pt x="2600" y="36016"/>
                    </a:cubicBezTo>
                    <a:lnTo>
                      <a:pt x="77193" y="36016"/>
                    </a:lnTo>
                    <a:cubicBezTo>
                      <a:pt x="78632" y="36016"/>
                      <a:pt x="79789" y="34816"/>
                      <a:pt x="79789" y="33419"/>
                    </a:cubicBezTo>
                    <a:lnTo>
                      <a:pt x="79789" y="2597"/>
                    </a:lnTo>
                    <a:cubicBezTo>
                      <a:pt x="79789" y="1158"/>
                      <a:pt x="78632" y="0"/>
                      <a:pt x="77193"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46" name="Google Shape;646;p34"/>
              <p:cNvSpPr/>
              <p:nvPr/>
            </p:nvSpPr>
            <p:spPr>
              <a:xfrm>
                <a:off x="1774175" y="3649950"/>
                <a:ext cx="601625" cy="601625"/>
              </a:xfrm>
              <a:custGeom>
                <a:avLst/>
                <a:gdLst/>
                <a:ahLst/>
                <a:cxnLst/>
                <a:rect l="l" t="t" r="r" b="b"/>
                <a:pathLst>
                  <a:path w="24065" h="24065" extrusionOk="0">
                    <a:moveTo>
                      <a:pt x="12034" y="3438"/>
                    </a:moveTo>
                    <a:cubicBezTo>
                      <a:pt x="16789" y="3438"/>
                      <a:pt x="20627" y="7276"/>
                      <a:pt x="20627" y="12034"/>
                    </a:cubicBezTo>
                    <a:cubicBezTo>
                      <a:pt x="20627" y="16751"/>
                      <a:pt x="16789" y="20589"/>
                      <a:pt x="12034" y="20589"/>
                    </a:cubicBezTo>
                    <a:cubicBezTo>
                      <a:pt x="7317" y="20589"/>
                      <a:pt x="3480" y="16751"/>
                      <a:pt x="3480" y="12034"/>
                    </a:cubicBezTo>
                    <a:cubicBezTo>
                      <a:pt x="3480" y="7276"/>
                      <a:pt x="7317" y="3438"/>
                      <a:pt x="12034" y="3438"/>
                    </a:cubicBezTo>
                    <a:close/>
                    <a:moveTo>
                      <a:pt x="12034" y="0"/>
                    </a:moveTo>
                    <a:cubicBezTo>
                      <a:pt x="5398" y="0"/>
                      <a:pt x="0" y="5398"/>
                      <a:pt x="0" y="12034"/>
                    </a:cubicBezTo>
                    <a:cubicBezTo>
                      <a:pt x="0" y="18670"/>
                      <a:pt x="5398" y="24065"/>
                      <a:pt x="12034" y="24065"/>
                    </a:cubicBezTo>
                    <a:cubicBezTo>
                      <a:pt x="18670" y="24065"/>
                      <a:pt x="24065" y="18670"/>
                      <a:pt x="24065" y="12034"/>
                    </a:cubicBezTo>
                    <a:cubicBezTo>
                      <a:pt x="24065" y="5398"/>
                      <a:pt x="18670" y="0"/>
                      <a:pt x="12034"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7" name="Google Shape;647;p34"/>
              <p:cNvSpPr/>
              <p:nvPr/>
            </p:nvSpPr>
            <p:spPr>
              <a:xfrm>
                <a:off x="1950050" y="3825825"/>
                <a:ext cx="249875" cy="249875"/>
              </a:xfrm>
              <a:custGeom>
                <a:avLst/>
                <a:gdLst/>
                <a:ahLst/>
                <a:cxnLst/>
                <a:rect l="l" t="t" r="r" b="b"/>
                <a:pathLst>
                  <a:path w="9995" h="9995" extrusionOk="0">
                    <a:moveTo>
                      <a:pt x="4999" y="1"/>
                    </a:moveTo>
                    <a:cubicBezTo>
                      <a:pt x="2239" y="1"/>
                      <a:pt x="1" y="2239"/>
                      <a:pt x="1" y="4999"/>
                    </a:cubicBezTo>
                    <a:cubicBezTo>
                      <a:pt x="1" y="7756"/>
                      <a:pt x="2239" y="9994"/>
                      <a:pt x="4999" y="9994"/>
                    </a:cubicBezTo>
                    <a:cubicBezTo>
                      <a:pt x="7756" y="9994"/>
                      <a:pt x="9994" y="7756"/>
                      <a:pt x="9994" y="4999"/>
                    </a:cubicBezTo>
                    <a:cubicBezTo>
                      <a:pt x="9994" y="2239"/>
                      <a:pt x="7756" y="1"/>
                      <a:pt x="499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48" name="Google Shape;648;p34"/>
              <p:cNvSpPr/>
              <p:nvPr/>
            </p:nvSpPr>
            <p:spPr>
              <a:xfrm>
                <a:off x="2524725" y="3705900"/>
                <a:ext cx="835500" cy="107000"/>
              </a:xfrm>
              <a:custGeom>
                <a:avLst/>
                <a:gdLst/>
                <a:ahLst/>
                <a:cxnLst/>
                <a:rect l="l" t="t" r="r" b="b"/>
                <a:pathLst>
                  <a:path w="33420" h="4280" extrusionOk="0">
                    <a:moveTo>
                      <a:pt x="1" y="1"/>
                    </a:moveTo>
                    <a:lnTo>
                      <a:pt x="1" y="4280"/>
                    </a:lnTo>
                    <a:lnTo>
                      <a:pt x="33419" y="4280"/>
                    </a:lnTo>
                    <a:lnTo>
                      <a:pt x="33419"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49" name="Google Shape;649;p34"/>
              <p:cNvSpPr/>
              <p:nvPr/>
            </p:nvSpPr>
            <p:spPr>
              <a:xfrm>
                <a:off x="2524725" y="3881800"/>
                <a:ext cx="748500" cy="107000"/>
              </a:xfrm>
              <a:custGeom>
                <a:avLst/>
                <a:gdLst/>
                <a:ahLst/>
                <a:cxnLst/>
                <a:rect l="l" t="t" r="r" b="b"/>
                <a:pathLst>
                  <a:path w="29940" h="4280" extrusionOk="0">
                    <a:moveTo>
                      <a:pt x="1" y="0"/>
                    </a:moveTo>
                    <a:lnTo>
                      <a:pt x="1" y="4279"/>
                    </a:lnTo>
                    <a:lnTo>
                      <a:pt x="29940" y="4279"/>
                    </a:lnTo>
                    <a:lnTo>
                      <a:pt x="2994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50" name="Google Shape;650;p34"/>
              <p:cNvSpPr/>
              <p:nvPr/>
            </p:nvSpPr>
            <p:spPr>
              <a:xfrm>
                <a:off x="2524725" y="4057675"/>
                <a:ext cx="513700" cy="107000"/>
              </a:xfrm>
              <a:custGeom>
                <a:avLst/>
                <a:gdLst/>
                <a:ahLst/>
                <a:cxnLst/>
                <a:rect l="l" t="t" r="r" b="b"/>
                <a:pathLst>
                  <a:path w="20548" h="4280" extrusionOk="0">
                    <a:moveTo>
                      <a:pt x="1" y="1"/>
                    </a:moveTo>
                    <a:lnTo>
                      <a:pt x="1" y="4280"/>
                    </a:lnTo>
                    <a:lnTo>
                      <a:pt x="20547" y="4280"/>
                    </a:lnTo>
                    <a:lnTo>
                      <a:pt x="2054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651" name="Google Shape;651;p34"/>
            <p:cNvGrpSpPr/>
            <p:nvPr/>
          </p:nvGrpSpPr>
          <p:grpSpPr>
            <a:xfrm>
              <a:off x="2465737" y="917186"/>
              <a:ext cx="953858" cy="952962"/>
              <a:chOff x="2389089" y="936810"/>
              <a:chExt cx="817499" cy="816731"/>
            </a:xfrm>
          </p:grpSpPr>
          <p:sp>
            <p:nvSpPr>
              <p:cNvPr id="652" name="Google Shape;652;p34"/>
              <p:cNvSpPr/>
              <p:nvPr/>
            </p:nvSpPr>
            <p:spPr>
              <a:xfrm flipH="1">
                <a:off x="2466788" y="1025662"/>
                <a:ext cx="662100" cy="6621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grpSp>
            <p:nvGrpSpPr>
              <p:cNvPr id="653" name="Google Shape;653;p34"/>
              <p:cNvGrpSpPr/>
              <p:nvPr/>
            </p:nvGrpSpPr>
            <p:grpSpPr>
              <a:xfrm>
                <a:off x="2389089" y="936810"/>
                <a:ext cx="817499" cy="816731"/>
                <a:chOff x="4583700" y="1306100"/>
                <a:chExt cx="1064175" cy="1063175"/>
              </a:xfrm>
            </p:grpSpPr>
            <p:sp>
              <p:nvSpPr>
                <p:cNvPr id="654" name="Google Shape;654;p34"/>
                <p:cNvSpPr/>
                <p:nvPr/>
              </p:nvSpPr>
              <p:spPr>
                <a:xfrm>
                  <a:off x="4583700" y="1306100"/>
                  <a:ext cx="1064175" cy="1063175"/>
                </a:xfrm>
                <a:custGeom>
                  <a:avLst/>
                  <a:gdLst/>
                  <a:ahLst/>
                  <a:cxnLst/>
                  <a:rect l="l" t="t" r="r" b="b"/>
                  <a:pathLst>
                    <a:path w="42567" h="42527" extrusionOk="0">
                      <a:moveTo>
                        <a:pt x="21265" y="5267"/>
                      </a:moveTo>
                      <a:cubicBezTo>
                        <a:pt x="30109" y="5267"/>
                        <a:pt x="37260" y="12418"/>
                        <a:pt x="37260" y="21262"/>
                      </a:cubicBezTo>
                      <a:cubicBezTo>
                        <a:pt x="37260" y="30069"/>
                        <a:pt x="30109" y="37220"/>
                        <a:pt x="21265" y="37220"/>
                      </a:cubicBezTo>
                      <a:cubicBezTo>
                        <a:pt x="12459" y="37220"/>
                        <a:pt x="5307" y="30069"/>
                        <a:pt x="5307" y="21262"/>
                      </a:cubicBezTo>
                      <a:cubicBezTo>
                        <a:pt x="5307" y="12418"/>
                        <a:pt x="12459" y="5267"/>
                        <a:pt x="21265" y="5267"/>
                      </a:cubicBezTo>
                      <a:close/>
                      <a:moveTo>
                        <a:pt x="21265" y="1"/>
                      </a:moveTo>
                      <a:cubicBezTo>
                        <a:pt x="9536" y="1"/>
                        <a:pt x="1" y="9496"/>
                        <a:pt x="1" y="21262"/>
                      </a:cubicBezTo>
                      <a:cubicBezTo>
                        <a:pt x="1" y="32991"/>
                        <a:pt x="9536" y="42526"/>
                        <a:pt x="21265" y="42526"/>
                      </a:cubicBezTo>
                      <a:cubicBezTo>
                        <a:pt x="33031" y="42526"/>
                        <a:pt x="42566" y="32991"/>
                        <a:pt x="42566" y="21262"/>
                      </a:cubicBezTo>
                      <a:cubicBezTo>
                        <a:pt x="42566" y="9496"/>
                        <a:pt x="33031" y="1"/>
                        <a:pt x="21265"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55" name="Google Shape;655;p34"/>
                <p:cNvSpPr/>
                <p:nvPr/>
              </p:nvSpPr>
              <p:spPr>
                <a:xfrm>
                  <a:off x="4684675" y="2009750"/>
                  <a:ext cx="873775" cy="359525"/>
                </a:xfrm>
                <a:custGeom>
                  <a:avLst/>
                  <a:gdLst/>
                  <a:ahLst/>
                  <a:cxnLst/>
                  <a:rect l="l" t="t" r="r" b="b"/>
                  <a:pathLst>
                    <a:path w="34951" h="14381" extrusionOk="0">
                      <a:moveTo>
                        <a:pt x="31683" y="0"/>
                      </a:moveTo>
                      <a:cubicBezTo>
                        <a:pt x="29106" y="5383"/>
                        <a:pt x="23609" y="9074"/>
                        <a:pt x="17226" y="9074"/>
                      </a:cubicBezTo>
                      <a:cubicBezTo>
                        <a:pt x="11920" y="9074"/>
                        <a:pt x="7189" y="6460"/>
                        <a:pt x="4267" y="2461"/>
                      </a:cubicBezTo>
                      <a:lnTo>
                        <a:pt x="1" y="5537"/>
                      </a:lnTo>
                      <a:cubicBezTo>
                        <a:pt x="3846" y="10880"/>
                        <a:pt x="10151" y="14380"/>
                        <a:pt x="17226" y="14380"/>
                      </a:cubicBezTo>
                      <a:cubicBezTo>
                        <a:pt x="24645" y="14380"/>
                        <a:pt x="31145" y="10612"/>
                        <a:pt x="34950" y="4845"/>
                      </a:cubicBezTo>
                      <a:lnTo>
                        <a:pt x="31683"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56" name="Google Shape;656;p34"/>
                <p:cNvSpPr/>
                <p:nvPr/>
              </p:nvSpPr>
              <p:spPr>
                <a:xfrm>
                  <a:off x="5115325" y="1306100"/>
                  <a:ext cx="532550" cy="910300"/>
                </a:xfrm>
                <a:custGeom>
                  <a:avLst/>
                  <a:gdLst/>
                  <a:ahLst/>
                  <a:cxnLst/>
                  <a:rect l="l" t="t" r="r" b="b"/>
                  <a:pathLst>
                    <a:path w="21302" h="36412" extrusionOk="0">
                      <a:moveTo>
                        <a:pt x="0" y="1"/>
                      </a:moveTo>
                      <a:lnTo>
                        <a:pt x="0" y="5267"/>
                      </a:lnTo>
                      <a:cubicBezTo>
                        <a:pt x="8844" y="5267"/>
                        <a:pt x="15995" y="12418"/>
                        <a:pt x="15995" y="21262"/>
                      </a:cubicBezTo>
                      <a:cubicBezTo>
                        <a:pt x="15995" y="25722"/>
                        <a:pt x="14187" y="29721"/>
                        <a:pt x="11228" y="32643"/>
                      </a:cubicBezTo>
                      <a:lnTo>
                        <a:pt x="14956" y="36411"/>
                      </a:lnTo>
                      <a:cubicBezTo>
                        <a:pt x="18841" y="32529"/>
                        <a:pt x="21301" y="27183"/>
                        <a:pt x="21301" y="21262"/>
                      </a:cubicBezTo>
                      <a:cubicBezTo>
                        <a:pt x="21301" y="9496"/>
                        <a:pt x="11766" y="1"/>
                        <a:pt x="0"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57" name="Google Shape;657;p34"/>
                <p:cNvSpPr/>
                <p:nvPr/>
              </p:nvSpPr>
              <p:spPr>
                <a:xfrm>
                  <a:off x="4886550" y="1750200"/>
                  <a:ext cx="458500" cy="110525"/>
                </a:xfrm>
                <a:custGeom>
                  <a:avLst/>
                  <a:gdLst/>
                  <a:ahLst/>
                  <a:cxnLst/>
                  <a:rect l="l" t="t" r="r" b="b"/>
                  <a:pathLst>
                    <a:path w="18340" h="4421" extrusionOk="0">
                      <a:moveTo>
                        <a:pt x="0" y="1"/>
                      </a:moveTo>
                      <a:lnTo>
                        <a:pt x="0" y="4421"/>
                      </a:lnTo>
                      <a:lnTo>
                        <a:pt x="18339" y="4421"/>
                      </a:lnTo>
                      <a:lnTo>
                        <a:pt x="18339"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58" name="Google Shape;658;p34"/>
                <p:cNvSpPr/>
                <p:nvPr/>
              </p:nvSpPr>
              <p:spPr>
                <a:xfrm>
                  <a:off x="4944225" y="1922225"/>
                  <a:ext cx="343150" cy="55775"/>
                </a:xfrm>
                <a:custGeom>
                  <a:avLst/>
                  <a:gdLst/>
                  <a:ahLst/>
                  <a:cxnLst/>
                  <a:rect l="l" t="t" r="r" b="b"/>
                  <a:pathLst>
                    <a:path w="13726" h="2231" extrusionOk="0">
                      <a:moveTo>
                        <a:pt x="0" y="1"/>
                      </a:moveTo>
                      <a:lnTo>
                        <a:pt x="0" y="2231"/>
                      </a:lnTo>
                      <a:lnTo>
                        <a:pt x="13725" y="2231"/>
                      </a:lnTo>
                      <a:lnTo>
                        <a:pt x="13725"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grpSp>
          <p:nvGrpSpPr>
            <p:cNvPr id="659" name="Google Shape;659;p34"/>
            <p:cNvGrpSpPr/>
            <p:nvPr/>
          </p:nvGrpSpPr>
          <p:grpSpPr>
            <a:xfrm>
              <a:off x="869464" y="3227796"/>
              <a:ext cx="149695" cy="416022"/>
              <a:chOff x="5721650" y="2394750"/>
              <a:chExt cx="240900" cy="669600"/>
            </a:xfrm>
          </p:grpSpPr>
          <p:sp>
            <p:nvSpPr>
              <p:cNvPr id="660" name="Google Shape;660;p34"/>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61" name="Google Shape;661;p34"/>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62" name="Google Shape;662;p34"/>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sp>
          <p:nvSpPr>
            <p:cNvPr id="663" name="Google Shape;663;p34"/>
            <p:cNvSpPr/>
            <p:nvPr/>
          </p:nvSpPr>
          <p:spPr>
            <a:xfrm rot="-5400000">
              <a:off x="2445052" y="1995767"/>
              <a:ext cx="138528" cy="158293"/>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64" name="Google Shape;664;p34"/>
            <p:cNvSpPr/>
            <p:nvPr/>
          </p:nvSpPr>
          <p:spPr>
            <a:xfrm rot="-5400000">
              <a:off x="2570371" y="2129145"/>
              <a:ext cx="210699" cy="240761"/>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nvGrpSpPr>
            <p:cNvPr id="665" name="Google Shape;665;p34"/>
            <p:cNvGrpSpPr/>
            <p:nvPr/>
          </p:nvGrpSpPr>
          <p:grpSpPr>
            <a:xfrm>
              <a:off x="1853121" y="871339"/>
              <a:ext cx="300441" cy="300222"/>
              <a:chOff x="2461125" y="503925"/>
              <a:chExt cx="411000" cy="410700"/>
            </a:xfrm>
          </p:grpSpPr>
          <p:sp>
            <p:nvSpPr>
              <p:cNvPr id="666" name="Google Shape;666;p34"/>
              <p:cNvSpPr/>
              <p:nvPr/>
            </p:nvSpPr>
            <p:spPr>
              <a:xfrm>
                <a:off x="2461125" y="503925"/>
                <a:ext cx="411000" cy="4107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667" name="Google Shape;667;p34"/>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668" name="Google Shape;668;p34"/>
            <p:cNvSpPr/>
            <p:nvPr/>
          </p:nvSpPr>
          <p:spPr>
            <a:xfrm>
              <a:off x="472474" y="2238887"/>
              <a:ext cx="240752" cy="569141"/>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69" name="Google Shape;669;p34"/>
            <p:cNvSpPr/>
            <p:nvPr/>
          </p:nvSpPr>
          <p:spPr>
            <a:xfrm rot="-5400000">
              <a:off x="1075306" y="3115777"/>
              <a:ext cx="340185" cy="344286"/>
            </a:xfrm>
            <a:custGeom>
              <a:avLst/>
              <a:gdLst/>
              <a:ahLst/>
              <a:cxnLst/>
              <a:rect l="l" t="t" r="r" b="b"/>
              <a:pathLst>
                <a:path w="17506" h="17717" extrusionOk="0">
                  <a:moveTo>
                    <a:pt x="16754" y="1"/>
                  </a:moveTo>
                  <a:cubicBezTo>
                    <a:pt x="16420" y="1"/>
                    <a:pt x="16129" y="208"/>
                    <a:pt x="16045" y="542"/>
                  </a:cubicBezTo>
                  <a:lnTo>
                    <a:pt x="542" y="542"/>
                  </a:lnTo>
                  <a:lnTo>
                    <a:pt x="542" y="16252"/>
                  </a:lnTo>
                  <a:cubicBezTo>
                    <a:pt x="252" y="16336"/>
                    <a:pt x="1" y="16630"/>
                    <a:pt x="1" y="16964"/>
                  </a:cubicBezTo>
                  <a:cubicBezTo>
                    <a:pt x="1" y="17382"/>
                    <a:pt x="335" y="17716"/>
                    <a:pt x="753" y="17716"/>
                  </a:cubicBezTo>
                  <a:cubicBezTo>
                    <a:pt x="1127" y="17716"/>
                    <a:pt x="1462" y="17382"/>
                    <a:pt x="1462" y="16964"/>
                  </a:cubicBezTo>
                  <a:cubicBezTo>
                    <a:pt x="1462" y="16630"/>
                    <a:pt x="1254" y="16336"/>
                    <a:pt x="920" y="16252"/>
                  </a:cubicBezTo>
                  <a:lnTo>
                    <a:pt x="920" y="920"/>
                  </a:lnTo>
                  <a:lnTo>
                    <a:pt x="16045" y="920"/>
                  </a:lnTo>
                  <a:cubicBezTo>
                    <a:pt x="16129" y="1254"/>
                    <a:pt x="16420" y="1461"/>
                    <a:pt x="16754" y="1461"/>
                  </a:cubicBezTo>
                  <a:cubicBezTo>
                    <a:pt x="17172" y="1461"/>
                    <a:pt x="17506" y="1127"/>
                    <a:pt x="17506" y="753"/>
                  </a:cubicBezTo>
                  <a:cubicBezTo>
                    <a:pt x="17506" y="335"/>
                    <a:pt x="17172" y="1"/>
                    <a:pt x="1675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75500-1FC1-4F06-194B-4A7283BC8E70}"/>
              </a:ext>
            </a:extLst>
          </p:cNvPr>
          <p:cNvSpPr>
            <a:spLocks noGrp="1"/>
          </p:cNvSpPr>
          <p:nvPr>
            <p:ph type="title"/>
          </p:nvPr>
        </p:nvSpPr>
        <p:spPr>
          <a:xfrm>
            <a:off x="1143000" y="609600"/>
            <a:ext cx="9875520" cy="2819400"/>
          </a:xfrm>
        </p:spPr>
        <p:txBody>
          <a:bodyPr>
            <a:noAutofit/>
          </a:bodyPr>
          <a:lstStyle/>
          <a:p>
            <a:r>
              <a:rPr lang="en-US" sz="8800" b="1" u="sng" dirty="0">
                <a:solidFill>
                  <a:srgbClr val="FF0000"/>
                </a:solidFill>
                <a:latin typeface="Forte" panose="03060902040502070203" pitchFamily="66" charset="0"/>
              </a:rPr>
              <a:t>LOYAL USER REWARD</a:t>
            </a:r>
            <a:endParaRPr lang="en-IN" sz="8800" b="1" u="sng" dirty="0">
              <a:solidFill>
                <a:srgbClr val="FF0000"/>
              </a:solidFill>
              <a:latin typeface="Forte" panose="03060902040502070203" pitchFamily="66" charset="0"/>
            </a:endParaRPr>
          </a:p>
        </p:txBody>
      </p:sp>
      <p:sp>
        <p:nvSpPr>
          <p:cNvPr id="3" name="Content Placeholder 2">
            <a:extLst>
              <a:ext uri="{FF2B5EF4-FFF2-40B4-BE49-F238E27FC236}">
                <a16:creationId xmlns:a16="http://schemas.microsoft.com/office/drawing/2014/main" id="{2917078B-BB09-3814-CC99-F719237998D6}"/>
              </a:ext>
            </a:extLst>
          </p:cNvPr>
          <p:cNvSpPr>
            <a:spLocks noGrp="1"/>
          </p:cNvSpPr>
          <p:nvPr>
            <p:ph idx="1"/>
          </p:nvPr>
        </p:nvSpPr>
        <p:spPr>
          <a:xfrm>
            <a:off x="677334" y="3429001"/>
            <a:ext cx="8596668" cy="2612362"/>
          </a:xfrm>
        </p:spPr>
        <p:txBody>
          <a:bodyPr>
            <a:noAutofit/>
          </a:bodyPr>
          <a:lstStyle/>
          <a:p>
            <a:r>
              <a:rPr lang="en-US" sz="3600" b="0" i="0" dirty="0">
                <a:solidFill>
                  <a:srgbClr val="8492A6"/>
                </a:solidFill>
                <a:effectLst/>
                <a:latin typeface="Century" panose="02040604050505020304" pitchFamily="18" charset="0"/>
              </a:rPr>
              <a:t>The marketing team wants to reward the most loyal users, those who have been using the platform for the longest time.</a:t>
            </a:r>
            <a:endParaRPr lang="en-IN" sz="3600" dirty="0">
              <a:latin typeface="Century" panose="02040604050505020304" pitchFamily="18" charset="0"/>
            </a:endParaRPr>
          </a:p>
        </p:txBody>
      </p:sp>
    </p:spTree>
    <p:extLst>
      <p:ext uri="{BB962C8B-B14F-4D97-AF65-F5344CB8AC3E}">
        <p14:creationId xmlns:p14="http://schemas.microsoft.com/office/powerpoint/2010/main" val="3953913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A42C-6AAA-F7FB-56EA-4516923BEEAB}"/>
              </a:ext>
            </a:extLst>
          </p:cNvPr>
          <p:cNvSpPr>
            <a:spLocks noGrp="1"/>
          </p:cNvSpPr>
          <p:nvPr>
            <p:ph type="title"/>
          </p:nvPr>
        </p:nvSpPr>
        <p:spPr/>
        <p:txBody>
          <a:bodyPr>
            <a:normAutofit/>
          </a:bodyPr>
          <a:lstStyle/>
          <a:p>
            <a:r>
              <a:rPr lang="en-US" sz="4800" b="1" u="sng" dirty="0">
                <a:solidFill>
                  <a:srgbClr val="7030A0"/>
                </a:solidFill>
                <a:latin typeface="+mn-lt"/>
              </a:rPr>
              <a:t>MYSQL QUERY</a:t>
            </a:r>
            <a:endParaRPr lang="en-IN" sz="4800" b="1" u="sng" dirty="0">
              <a:solidFill>
                <a:srgbClr val="7030A0"/>
              </a:solidFill>
              <a:latin typeface="+mn-lt"/>
            </a:endParaRPr>
          </a:p>
        </p:txBody>
      </p:sp>
      <p:pic>
        <p:nvPicPr>
          <p:cNvPr id="5" name="Content Placeholder 4">
            <a:extLst>
              <a:ext uri="{FF2B5EF4-FFF2-40B4-BE49-F238E27FC236}">
                <a16:creationId xmlns:a16="http://schemas.microsoft.com/office/drawing/2014/main" id="{4F3EC03F-B384-FF02-AA4A-F164C18834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0263" y="2447779"/>
            <a:ext cx="4983048" cy="3329616"/>
          </a:xfrm>
        </p:spPr>
      </p:pic>
      <p:sp>
        <p:nvSpPr>
          <p:cNvPr id="6" name="Content Placeholder 2">
            <a:extLst>
              <a:ext uri="{FF2B5EF4-FFF2-40B4-BE49-F238E27FC236}">
                <a16:creationId xmlns:a16="http://schemas.microsoft.com/office/drawing/2014/main" id="{02B60C88-3093-8D8F-6CEB-B1F81B142E3A}"/>
              </a:ext>
            </a:extLst>
          </p:cNvPr>
          <p:cNvSpPr txBox="1">
            <a:spLocks/>
          </p:cNvSpPr>
          <p:nvPr/>
        </p:nvSpPr>
        <p:spPr>
          <a:xfrm>
            <a:off x="1077350" y="2588455"/>
            <a:ext cx="4380914" cy="349003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3600" b="1" u="sng" dirty="0">
                <a:solidFill>
                  <a:srgbClr val="FFC000"/>
                </a:solidFill>
              </a:rPr>
              <a:t>TASK</a:t>
            </a:r>
            <a:r>
              <a:rPr lang="en-IN" sz="3600" b="1" u="sng" dirty="0">
                <a:solidFill>
                  <a:srgbClr val="FFC000"/>
                </a:solidFill>
              </a:rPr>
              <a:t>:</a:t>
            </a:r>
          </a:p>
          <a:p>
            <a:pPr marL="0" indent="0" algn="just">
              <a:buNone/>
            </a:pPr>
            <a:r>
              <a:rPr lang="en-IN" sz="3200" dirty="0">
                <a:solidFill>
                  <a:srgbClr val="00B050"/>
                </a:solidFill>
              </a:rPr>
              <a:t>To identify the five oldest users on Instagram from the provided database. </a:t>
            </a:r>
            <a:endParaRPr lang="en-US" sz="3200" dirty="0">
              <a:solidFill>
                <a:srgbClr val="00B050"/>
              </a:solidFill>
            </a:endParaRPr>
          </a:p>
        </p:txBody>
      </p:sp>
    </p:spTree>
    <p:extLst>
      <p:ext uri="{BB962C8B-B14F-4D97-AF65-F5344CB8AC3E}">
        <p14:creationId xmlns:p14="http://schemas.microsoft.com/office/powerpoint/2010/main" val="13883789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2.xml.rels>&#65279;<?xml version="1.0" encoding="utf-8"?><Relationships xmlns="http://schemas.openxmlformats.org/package/2006/relationships"><Relationship Type="http://schemas.openxmlformats.org/officeDocument/2006/relationships/image" Target="/ppt/media/image2.jpeg" Id="rId2" /><Relationship Type="http://schemas.openxmlformats.org/officeDocument/2006/relationships/image" Target="/ppt/media/image1.jpeg" Id="rId1" /></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844</TotalTime>
  <Words>728</Words>
  <Application>Microsoft Office PowerPoint</Application>
  <PresentationFormat>Widescreen</PresentationFormat>
  <Paragraphs>118</Paragraphs>
  <Slides>40</Slides>
  <Notes>7</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60" baseType="lpstr">
      <vt:lpstr>Arial</vt:lpstr>
      <vt:lpstr>Arial Black</vt:lpstr>
      <vt:lpstr>Arial Narrow</vt:lpstr>
      <vt:lpstr>Bahnschrift Condensed</vt:lpstr>
      <vt:lpstr>Bahnschrift SemiLight Condensed</vt:lpstr>
      <vt:lpstr>Berlin Sans FB</vt:lpstr>
      <vt:lpstr>Bernard MT Condensed</vt:lpstr>
      <vt:lpstr>Calibri</vt:lpstr>
      <vt:lpstr>Calibri Light</vt:lpstr>
      <vt:lpstr>Century</vt:lpstr>
      <vt:lpstr>ff0</vt:lpstr>
      <vt:lpstr>Forte</vt:lpstr>
      <vt:lpstr>Garamond</vt:lpstr>
      <vt:lpstr>Manrope</vt:lpstr>
      <vt:lpstr>Nunito Light</vt:lpstr>
      <vt:lpstr>Segoe UI</vt:lpstr>
      <vt:lpstr>Work Sans</vt:lpstr>
      <vt:lpstr>Office Theme</vt:lpstr>
      <vt:lpstr>Organic</vt:lpstr>
      <vt:lpstr>think-cell Slide</vt:lpstr>
      <vt:lpstr>INSTAGRAM USER ANALYTICS</vt:lpstr>
      <vt:lpstr>PROJECT  2</vt:lpstr>
      <vt:lpstr>INTRODUCTION </vt:lpstr>
      <vt:lpstr>PowerPoint Presentation</vt:lpstr>
      <vt:lpstr>MYSQL</vt:lpstr>
      <vt:lpstr>PROJECT DETAILS</vt:lpstr>
      <vt:lpstr>Marketing Analysis</vt:lpstr>
      <vt:lpstr>LOYAL USER REWARD</vt:lpstr>
      <vt:lpstr>MYSQL QUERY</vt:lpstr>
      <vt:lpstr>OUTPUT</vt:lpstr>
      <vt:lpstr>RESULT</vt:lpstr>
      <vt:lpstr>INACTIVE USER ENGAGEMENT</vt:lpstr>
      <vt:lpstr>MYSQL QUERY</vt:lpstr>
      <vt:lpstr>OUTPUT</vt:lpstr>
      <vt:lpstr>RESULT</vt:lpstr>
      <vt:lpstr>CONTEST WINNER DECLARATION</vt:lpstr>
      <vt:lpstr>MYSQL QUERY</vt:lpstr>
      <vt:lpstr>OUTPUT</vt:lpstr>
      <vt:lpstr>RESULT</vt:lpstr>
      <vt:lpstr>HASHTAG RESEARCH</vt:lpstr>
      <vt:lpstr>MYSQL QUERY</vt:lpstr>
      <vt:lpstr>OUTPUT</vt:lpstr>
      <vt:lpstr>RESULT</vt:lpstr>
      <vt:lpstr>AD CAMPAIGN LAUNCH</vt:lpstr>
      <vt:lpstr>MYSQL QUERY</vt:lpstr>
      <vt:lpstr>OUTPUT</vt:lpstr>
      <vt:lpstr>RESULT</vt:lpstr>
      <vt:lpstr>PowerPoint Presentation</vt:lpstr>
      <vt:lpstr>PowerPoint Presentation</vt:lpstr>
      <vt:lpstr>USER ENGAGEMENT</vt:lpstr>
      <vt:lpstr>MYSQL QUERY</vt:lpstr>
      <vt:lpstr>OUTPUT</vt:lpstr>
      <vt:lpstr>RESULT</vt:lpstr>
      <vt:lpstr>BOTS AND FAKE ACCOUNTS</vt:lpstr>
      <vt:lpstr>MYSQL QUERY</vt:lpstr>
      <vt:lpstr>OUTPUT</vt:lpstr>
      <vt:lpstr>RESULT</vt:lpstr>
      <vt:lpstr>PowerPoint Presentation</vt:lpstr>
      <vt:lpstr> Throughout this project, I have come to appreciate the importance of MySQL. It is a powerful tool for analyzing data quickly and efficiently, regardless of the size of the database. While working on this project, I gained knowledge of various functions and queries, and I made every effort to answer all of the questions with accuracy.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INSTAGRAM USER ANALYTICS</dc:title>
  <dc:creator>AYUSH PAUL</dc:creator>
  <cp:lastModifiedBy>Alankrita Paul</cp:lastModifiedBy>
  <cp:revision>6</cp:revision>
  <dcterms:created xsi:type="dcterms:W3CDTF">2023-10-05T08:36:08Z</dcterms:created>
  <dcterms:modified xsi:type="dcterms:W3CDTF">2023-12-29T09:30:06Z</dcterms:modified>
</cp:coreProperties>
</file>